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sldIdLst>
    <p:sldId id="446" r:id="rId2"/>
    <p:sldId id="257" r:id="rId3"/>
    <p:sldId id="532" r:id="rId4"/>
    <p:sldId id="516" r:id="rId5"/>
    <p:sldId id="544" r:id="rId6"/>
    <p:sldId id="543" r:id="rId7"/>
    <p:sldId id="564" r:id="rId8"/>
    <p:sldId id="566" r:id="rId9"/>
    <p:sldId id="634" r:id="rId10"/>
    <p:sldId id="710" r:id="rId11"/>
    <p:sldId id="514" r:id="rId12"/>
    <p:sldId id="461" r:id="rId13"/>
    <p:sldId id="519" r:id="rId14"/>
    <p:sldId id="660" r:id="rId15"/>
    <p:sldId id="661" r:id="rId16"/>
    <p:sldId id="662" r:id="rId17"/>
    <p:sldId id="663" r:id="rId18"/>
    <p:sldId id="664" r:id="rId19"/>
    <p:sldId id="665" r:id="rId20"/>
    <p:sldId id="666" r:id="rId21"/>
    <p:sldId id="667" r:id="rId22"/>
    <p:sldId id="668" r:id="rId23"/>
    <p:sldId id="272" r:id="rId24"/>
    <p:sldId id="273" r:id="rId25"/>
    <p:sldId id="275" r:id="rId26"/>
    <p:sldId id="276" r:id="rId27"/>
    <p:sldId id="669" r:id="rId28"/>
    <p:sldId id="670" r:id="rId29"/>
    <p:sldId id="671" r:id="rId30"/>
    <p:sldId id="672" r:id="rId31"/>
    <p:sldId id="494" r:id="rId32"/>
    <p:sldId id="468" r:id="rId33"/>
    <p:sldId id="502" r:id="rId34"/>
    <p:sldId id="587" r:id="rId35"/>
    <p:sldId id="711" r:id="rId36"/>
    <p:sldId id="288" r:id="rId37"/>
    <p:sldId id="656" r:id="rId38"/>
    <p:sldId id="291" r:id="rId39"/>
    <p:sldId id="546" r:id="rId40"/>
    <p:sldId id="693" r:id="rId41"/>
    <p:sldId id="694" r:id="rId42"/>
    <p:sldId id="701" r:id="rId43"/>
    <p:sldId id="712" r:id="rId44"/>
    <p:sldId id="685" r:id="rId45"/>
    <p:sldId id="686" r:id="rId46"/>
    <p:sldId id="713" r:id="rId47"/>
    <p:sldId id="689" r:id="rId48"/>
    <p:sldId id="690" r:id="rId49"/>
    <p:sldId id="704" r:id="rId50"/>
    <p:sldId id="703" r:id="rId51"/>
    <p:sldId id="691" r:id="rId52"/>
    <p:sldId id="692" r:id="rId53"/>
    <p:sldId id="504" r:id="rId54"/>
    <p:sldId id="297" r:id="rId55"/>
    <p:sldId id="675" r:id="rId56"/>
    <p:sldId id="299" r:id="rId57"/>
    <p:sldId id="706" r:id="rId58"/>
    <p:sldId id="696" r:id="rId59"/>
    <p:sldId id="695" r:id="rId60"/>
    <p:sldId id="505" r:id="rId61"/>
    <p:sldId id="309" r:id="rId62"/>
    <p:sldId id="676" r:id="rId63"/>
    <p:sldId id="311" r:id="rId64"/>
    <p:sldId id="654" r:id="rId65"/>
    <p:sldId id="680" r:id="rId66"/>
    <p:sldId id="683" r:id="rId67"/>
    <p:sldId id="360" r:id="rId68"/>
    <p:sldId id="682" r:id="rId69"/>
    <p:sldId id="697" r:id="rId70"/>
    <p:sldId id="714" r:id="rId71"/>
    <p:sldId id="601" r:id="rId72"/>
    <p:sldId id="602" r:id="rId73"/>
    <p:sldId id="677" r:id="rId74"/>
    <p:sldId id="603" r:id="rId75"/>
    <p:sldId id="708" r:id="rId76"/>
    <p:sldId id="605" r:id="rId77"/>
    <p:sldId id="606" r:id="rId78"/>
    <p:sldId id="607" r:id="rId79"/>
    <p:sldId id="608" r:id="rId80"/>
    <p:sldId id="678" r:id="rId81"/>
    <p:sldId id="612" r:id="rId82"/>
    <p:sldId id="709" r:id="rId83"/>
    <p:sldId id="698" r:id="rId84"/>
    <p:sldId id="615" r:id="rId85"/>
    <p:sldId id="614" r:id="rId86"/>
    <p:sldId id="699" r:id="rId87"/>
    <p:sldId id="702" r:id="rId88"/>
    <p:sldId id="617" r:id="rId89"/>
    <p:sldId id="512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A8AC"/>
    <a:srgbClr val="71D0FF"/>
    <a:srgbClr val="0085C8"/>
    <a:srgbClr val="009CEA"/>
    <a:srgbClr val="006699"/>
    <a:srgbClr val="00B0AC"/>
    <a:srgbClr val="336699"/>
    <a:srgbClr val="ED7241"/>
    <a:srgbClr val="6666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37" autoAdjust="0"/>
    <p:restoredTop sz="94162" autoAdjust="0"/>
  </p:normalViewPr>
  <p:slideViewPr>
    <p:cSldViewPr snapToGrid="0" showGuides="1">
      <p:cViewPr varScale="1">
        <p:scale>
          <a:sx n="92" d="100"/>
          <a:sy n="92" d="100"/>
        </p:scale>
        <p:origin x="102" y="660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711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1.pn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11" Type="http://schemas.openxmlformats.org/officeDocument/2006/relationships/image" Target="../media/image21.png"/><Relationship Id="rId5" Type="http://schemas.openxmlformats.org/officeDocument/2006/relationships/image" Target="../media/image27.png"/><Relationship Id="rId10" Type="http://schemas.microsoft.com/office/2007/relationships/hdphoto" Target="../media/hdphoto1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0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0.png"/><Relationship Id="rId4" Type="http://schemas.openxmlformats.org/officeDocument/2006/relationships/slide" Target="slide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3" Type="http://schemas.openxmlformats.org/officeDocument/2006/relationships/image" Target="../media/image57.png"/><Relationship Id="rId7" Type="http://schemas.openxmlformats.org/officeDocument/2006/relationships/slide" Target="slide49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60.png"/><Relationship Id="rId4" Type="http://schemas.openxmlformats.org/officeDocument/2006/relationships/slide" Target="slide5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www.hidoc.co.kr/healthstory/news/C0000127037" TargetMode="Externa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0.png"/><Relationship Id="rId4" Type="http://schemas.openxmlformats.org/officeDocument/2006/relationships/slide" Target="slide6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0.png"/><Relationship Id="rId4" Type="http://schemas.openxmlformats.org/officeDocument/2006/relationships/slide" Target="slide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0.png"/><Relationship Id="rId4" Type="http://schemas.openxmlformats.org/officeDocument/2006/relationships/slide" Target="slide8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hyperlink" Target="https://www.youtube.com/watch?v=mF0yd7DrFEY" TargetMode="Externa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7884688/unit-6_%EC%9E%90%EC%9D%8C-%E3%85%81%EC%9D%B4-%EB%93%A4%EC%96%B4%EA%B0%84-%EA%B8%80%EC%9E%90%EB%A5%BC-%EB%B0%B0%EC%9B%8C%EC%9A%94-flash-cards/" TargetMode="External"/><Relationship Id="rId2" Type="http://schemas.openxmlformats.org/officeDocument/2006/relationships/hyperlink" Target="https://quizizz.com/admin/quiz/5ebc708a4fc4df001f5c4a59/unit-%EC%9E%90%EC%9D%8C-%E3%85%81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9.jp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6 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 err="1"/>
              <a:t>ㅁ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ㄹ</a:t>
            </a:r>
            <a:endParaRPr lang="en-US" sz="16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B5379-71BB-4E72-AE21-0C27335C670A}"/>
              </a:ext>
            </a:extLst>
          </p:cNvPr>
          <p:cNvGrpSpPr/>
          <p:nvPr/>
        </p:nvGrpSpPr>
        <p:grpSpPr>
          <a:xfrm>
            <a:off x="8037831" y="5006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0" name="Picture 2" descr="Dora The Explorer Age Review | Dora Parents Rating For Kids - ATOE">
              <a:extLst>
                <a:ext uri="{FF2B5EF4-FFF2-40B4-BE49-F238E27FC236}">
                  <a16:creationId xmlns:a16="http://schemas.microsoft.com/office/drawing/2014/main" id="{08CF05FE-7BC3-42C7-B338-49E0AFD3E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775" y="525745"/>
              <a:ext cx="969460" cy="1424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D960F8-5684-4B76-A7F1-84242938473C}"/>
              </a:ext>
            </a:extLst>
          </p:cNvPr>
          <p:cNvGrpSpPr/>
          <p:nvPr/>
        </p:nvGrpSpPr>
        <p:grpSpPr>
          <a:xfrm>
            <a:off x="9943369" y="667434"/>
            <a:ext cx="1444901" cy="1423718"/>
            <a:chOff x="9712053" y="1440385"/>
            <a:chExt cx="1444901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9712053" y="1440385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9B128CA9-87D5-417E-81B7-785CBCA91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60428" y="1663470"/>
              <a:ext cx="992906" cy="94386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265766-85F0-4C64-91FA-DA2978F604ED}"/>
              </a:ext>
            </a:extLst>
          </p:cNvPr>
          <p:cNvGrpSpPr/>
          <p:nvPr/>
        </p:nvGrpSpPr>
        <p:grpSpPr>
          <a:xfrm>
            <a:off x="8393913" y="2083776"/>
            <a:ext cx="1444901" cy="1497966"/>
            <a:chOff x="8945213" y="2817350"/>
            <a:chExt cx="1444901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945213" y="2817350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F50F55CC-C1C6-4369-B624-79B97022C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53698" y="2961931"/>
              <a:ext cx="835292" cy="1252937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42B3E6F-8EBE-42CE-9926-E8430A8611FD}"/>
              </a:ext>
            </a:extLst>
          </p:cNvPr>
          <p:cNvGrpSpPr/>
          <p:nvPr/>
        </p:nvGrpSpPr>
        <p:grpSpPr>
          <a:xfrm>
            <a:off x="8457783" y="3928227"/>
            <a:ext cx="1542041" cy="1479835"/>
            <a:chOff x="8021139" y="5052172"/>
            <a:chExt cx="1542041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021139" y="5052172"/>
              <a:ext cx="1542041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7" name="Picture 56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26F3F0C7-2AC1-48E7-A191-6952CA538F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54" r="7447"/>
            <a:stretch/>
          </p:blipFill>
          <p:spPr>
            <a:xfrm>
              <a:off x="8256898" y="5185818"/>
              <a:ext cx="1186121" cy="1232982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BB9449-C565-4388-ADC4-F40B8CC19855}"/>
              </a:ext>
            </a:extLst>
          </p:cNvPr>
          <p:cNvGrpSpPr/>
          <p:nvPr/>
        </p:nvGrpSpPr>
        <p:grpSpPr>
          <a:xfrm>
            <a:off x="10191744" y="3027546"/>
            <a:ext cx="1542041" cy="1229289"/>
            <a:chOff x="8261629" y="4545552"/>
            <a:chExt cx="1542041" cy="1229289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8261629" y="454555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2" name="Picture 2" descr="White stork Bird Marabou stork Crane - stork png download - 1600*1200 - Free Transparent White Stork png Download.">
              <a:extLst>
                <a:ext uri="{FF2B5EF4-FFF2-40B4-BE49-F238E27FC236}">
                  <a16:creationId xmlns:a16="http://schemas.microsoft.com/office/drawing/2014/main" id="{77680A29-0CDB-4F93-81C0-42A2A38385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95"/>
            <a:stretch/>
          </p:blipFill>
          <p:spPr bwMode="auto">
            <a:xfrm>
              <a:off x="8512295" y="4639186"/>
              <a:ext cx="1040708" cy="1042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C1FD3C-AA5C-45EB-8FEE-74442DABE264}"/>
              </a:ext>
            </a:extLst>
          </p:cNvPr>
          <p:cNvGrpSpPr/>
          <p:nvPr/>
        </p:nvGrpSpPr>
        <p:grpSpPr>
          <a:xfrm>
            <a:off x="3064446" y="4910856"/>
            <a:ext cx="1504302" cy="1358813"/>
            <a:chOff x="2177799" y="4824129"/>
            <a:chExt cx="1504302" cy="1358813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177799" y="4824129"/>
              <a:ext cx="1504302" cy="1358813"/>
            </a:xfrm>
            <a:prstGeom prst="wedgeRoundRectCallout">
              <a:avLst>
                <a:gd name="adj1" fmla="val 29769"/>
                <a:gd name="adj2" fmla="val -6246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3" name="Picture 62" descr="A picture containing bridge, crane&#10;&#10;Description automatically generated">
              <a:extLst>
                <a:ext uri="{FF2B5EF4-FFF2-40B4-BE49-F238E27FC236}">
                  <a16:creationId xmlns:a16="http://schemas.microsoft.com/office/drawing/2014/main" id="{8901A101-E6B0-4280-960C-848132313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874" y="4966645"/>
              <a:ext cx="1167729" cy="11354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22E9D5-1F4F-405D-B4DB-483D15D05193}"/>
              </a:ext>
            </a:extLst>
          </p:cNvPr>
          <p:cNvGrpSpPr/>
          <p:nvPr/>
        </p:nvGrpSpPr>
        <p:grpSpPr>
          <a:xfrm>
            <a:off x="1179251" y="4602320"/>
            <a:ext cx="1368792" cy="1489700"/>
            <a:chOff x="825422" y="3303719"/>
            <a:chExt cx="1368792" cy="1489700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825422" y="3303719"/>
              <a:ext cx="1368792" cy="1489700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82" name="Picture 81" descr="A close up of a logo&#10;&#10;Description automatically generated">
              <a:extLst>
                <a:ext uri="{FF2B5EF4-FFF2-40B4-BE49-F238E27FC236}">
                  <a16:creationId xmlns:a16="http://schemas.microsoft.com/office/drawing/2014/main" id="{DC92DCFF-4C5D-4F90-BDE2-0E77AFF414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27" b="89865" l="0" r="89881">
                          <a14:foregroundMark x1="32143" y1="3378" x2="32143" y2="3378"/>
                          <a14:foregroundMark x1="8929" y1="34122" x2="8929" y2="34122"/>
                          <a14:foregroundMark x1="6548" y1="46284" x2="6548" y2="46284"/>
                          <a14:foregroundMark x1="7738" y1="54392" x2="7738" y2="54392"/>
                          <a14:foregroundMark x1="32143" y1="55068" x2="32143" y2="55068"/>
                          <a14:foregroundMark x1="17262" y1="52703" x2="17262" y2="52703"/>
                          <a14:foregroundMark x1="26786" y1="52365" x2="26786" y2="52365"/>
                          <a14:foregroundMark x1="35119" y1="56419" x2="35119" y2="56419"/>
                          <a14:foregroundMark x1="54167" y1="47297" x2="54167" y2="47297"/>
                          <a14:foregroundMark x1="51190" y1="34459" x2="51786" y2="32095"/>
                          <a14:foregroundMark x1="51786" y1="29392" x2="51190" y2="25676"/>
                          <a14:foregroundMark x1="45833" y1="19257" x2="44048" y2="16892"/>
                          <a14:foregroundMark x1="41071" y1="14865" x2="41071" y2="14865"/>
                          <a14:foregroundMark x1="33929" y1="10473" x2="33929" y2="10473"/>
                          <a14:foregroundMark x1="27976" y1="8108" x2="27976" y2="8108"/>
                          <a14:foregroundMark x1="24405" y1="19257" x2="24405" y2="19257"/>
                          <a14:foregroundMark x1="16667" y1="21959" x2="14881" y2="25676"/>
                          <a14:foregroundMark x1="13690" y1="28716" x2="11905" y2="29730"/>
                          <a14:foregroundMark x1="11310" y1="32432" x2="11310" y2="32432"/>
                          <a14:foregroundMark x1="7143" y1="37838" x2="7143" y2="37838"/>
                          <a14:foregroundMark x1="23214" y1="16216" x2="23214" y2="16216"/>
                          <a14:foregroundMark x1="31548" y1="8108" x2="31548" y2="8108"/>
                          <a14:foregroundMark x1="52381" y1="12838" x2="52381" y2="12838"/>
                          <a14:foregroundMark x1="61310" y1="16892" x2="61310" y2="16892"/>
                          <a14:foregroundMark x1="68452" y1="14189" x2="68452" y2="14189"/>
                          <a14:foregroundMark x1="72024" y1="11824" x2="72024" y2="11824"/>
                          <a14:foregroundMark x1="61905" y1="11824" x2="61905" y2="11824"/>
                          <a14:foregroundMark x1="69048" y1="12500" x2="71429" y2="15541"/>
                          <a14:foregroundMark x1="76190" y1="20608" x2="76190" y2="21959"/>
                          <a14:foregroundMark x1="76786" y1="30068" x2="76786" y2="30068"/>
                          <a14:foregroundMark x1="77976" y1="34459" x2="77976" y2="34459"/>
                          <a14:foregroundMark x1="48810" y1="31757" x2="48810" y2="31757"/>
                          <a14:foregroundMark x1="42857" y1="23986" x2="42857" y2="23986"/>
                          <a14:foregroundMark x1="50000" y1="47635" x2="50000" y2="47635"/>
                          <a14:foregroundMark x1="52381" y1="42568" x2="52381" y2="42568"/>
                          <a14:foregroundMark x1="41071" y1="55743" x2="41071" y2="55743"/>
                          <a14:foregroundMark x1="20238" y1="54392" x2="20238" y2="54392"/>
                          <a14:foregroundMark x1="8929" y1="54392" x2="8929" y2="54392"/>
                          <a14:foregroundMark x1="5357" y1="53041" x2="5357" y2="53041"/>
                          <a14:foregroundMark x1="8929" y1="50676" x2="8929" y2="50676"/>
                          <a14:foregroundMark x1="19048" y1="51014" x2="19048" y2="51014"/>
                          <a14:foregroundMark x1="32143" y1="54392" x2="32143" y2="54392"/>
                          <a14:foregroundMark x1="32143" y1="54392" x2="32143" y2="54392"/>
                          <a14:foregroundMark x1="42857" y1="56419" x2="42857" y2="56419"/>
                          <a14:foregroundMark x1="50000" y1="56419" x2="50000" y2="56419"/>
                          <a14:foregroundMark x1="54762" y1="55068" x2="54762" y2="55068"/>
                          <a14:foregroundMark x1="48214" y1="54392" x2="48214" y2="54392"/>
                          <a14:foregroundMark x1="42857" y1="56757" x2="42857" y2="56757"/>
                          <a14:foregroundMark x1="24405" y1="56757" x2="24405" y2="56757"/>
                          <a14:foregroundMark x1="27976" y1="57095" x2="39286" y2="58446"/>
                          <a14:foregroundMark x1="45833" y1="58784" x2="45833" y2="58784"/>
                          <a14:foregroundMark x1="48214" y1="58784" x2="48214" y2="58784"/>
                          <a14:foregroundMark x1="54762" y1="54730" x2="54762" y2="54730"/>
                          <a14:foregroundMark x1="17857" y1="55068" x2="17857" y2="55068"/>
                          <a14:foregroundMark x1="595" y1="42230" x2="595" y2="42230"/>
                          <a14:foregroundMark x1="3571" y1="37162" x2="3571" y2="37162"/>
                          <a14:foregroundMark x1="4167" y1="34122" x2="4167" y2="34122"/>
                          <a14:foregroundMark x1="4167" y1="31419" x2="4167" y2="31419"/>
                          <a14:foregroundMark x1="5952" y1="29392" x2="6548" y2="28041"/>
                          <a14:foregroundMark x1="7738" y1="25338" x2="9524" y2="22297"/>
                          <a14:foregroundMark x1="10119" y1="21284" x2="11310" y2="19595"/>
                          <a14:foregroundMark x1="13690" y1="17905" x2="27976" y2="3041"/>
                          <a14:foregroundMark x1="5952" y1="44595" x2="5952" y2="44595"/>
                          <a14:foregroundMark x1="29762" y1="2027" x2="52976" y2="25000"/>
                          <a14:foregroundMark x1="52976" y1="25000" x2="55952" y2="34122"/>
                          <a14:foregroundMark x1="31548" y1="2027" x2="49405" y2="15878"/>
                          <a14:foregroundMark x1="41667" y1="7432" x2="41667" y2="7432"/>
                          <a14:foregroundMark x1="35714" y1="5068" x2="35714" y2="5068"/>
                          <a14:foregroundMark x1="33929" y1="2027" x2="33929" y2="2027"/>
                          <a14:foregroundMark x1="36905" y1="5405" x2="36905" y2="5405"/>
                          <a14:foregroundMark x1="38690" y1="6081" x2="38690" y2="6081"/>
                          <a14:foregroundMark x1="43452" y1="7095" x2="47024" y2="7095"/>
                          <a14:foregroundMark x1="48214" y1="7432" x2="52381" y2="9122"/>
                          <a14:foregroundMark x1="53571" y1="9797" x2="53571" y2="9797"/>
                          <a14:foregroundMark x1="57738" y1="12500" x2="57738" y2="12500"/>
                          <a14:foregroundMark x1="58929" y1="13176" x2="71429" y2="37838"/>
                          <a14:foregroundMark x1="71429" y1="37838" x2="72024" y2="43919"/>
                          <a14:foregroundMark x1="68452" y1="11824" x2="77976" y2="37500"/>
                          <a14:foregroundMark x1="75595" y1="12500" x2="85714" y2="26689"/>
                          <a14:foregroundMark x1="85714" y1="26689" x2="88690" y2="40203"/>
                          <a14:foregroundMark x1="72024" y1="46284" x2="55952" y2="540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37" b="36994"/>
            <a:stretch/>
          </p:blipFill>
          <p:spPr>
            <a:xfrm>
              <a:off x="1028265" y="3439114"/>
              <a:ext cx="1017572" cy="125983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C8CCD9-7E72-483A-8393-5AA82966CBBC}"/>
              </a:ext>
            </a:extLst>
          </p:cNvPr>
          <p:cNvGrpSpPr/>
          <p:nvPr/>
        </p:nvGrpSpPr>
        <p:grpSpPr>
          <a:xfrm>
            <a:off x="1884428" y="3194377"/>
            <a:ext cx="1546890" cy="1295838"/>
            <a:chOff x="22543" y="1639321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22543" y="1639321"/>
              <a:ext cx="154689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3" name="Picture 82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78D4831-4DB4-4A14-A115-FFD256918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228" y="1716463"/>
              <a:ext cx="1209923" cy="1082881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275B95-0160-48DF-8A2B-16EFF0012611}"/>
              </a:ext>
            </a:extLst>
          </p:cNvPr>
          <p:cNvGrpSpPr/>
          <p:nvPr/>
        </p:nvGrpSpPr>
        <p:grpSpPr>
          <a:xfrm>
            <a:off x="587946" y="1949026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4" name="Picture 83" descr="A picture containing graphics, drawing&#10;&#10;Description automatically generated">
              <a:extLst>
                <a:ext uri="{FF2B5EF4-FFF2-40B4-BE49-F238E27FC236}">
                  <a16:creationId xmlns:a16="http://schemas.microsoft.com/office/drawing/2014/main" id="{19D39EEA-C5CF-460B-9BF8-2FF8842A2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0560" y="722727"/>
              <a:ext cx="1257152" cy="968007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F96B45-D72F-4372-9E7A-8AF0EEA7563D}"/>
              </a:ext>
            </a:extLst>
          </p:cNvPr>
          <p:cNvGrpSpPr/>
          <p:nvPr/>
        </p:nvGrpSpPr>
        <p:grpSpPr>
          <a:xfrm>
            <a:off x="2276209" y="985168"/>
            <a:ext cx="1546890" cy="1295838"/>
            <a:chOff x="2306847" y="951717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306847" y="951717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89" name="Picture 88" descr="A picture containing monitor, computer&#10;&#10;Description automatically generated">
              <a:extLst>
                <a:ext uri="{FF2B5EF4-FFF2-40B4-BE49-F238E27FC236}">
                  <a16:creationId xmlns:a16="http://schemas.microsoft.com/office/drawing/2014/main" id="{369B1499-B7F2-4D82-A595-0A9B189C2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2131" y="1124090"/>
              <a:ext cx="1184569" cy="867132"/>
            </a:xfrm>
            <a:prstGeom prst="rect">
              <a:avLst/>
            </a:prstGeom>
          </p:spPr>
        </p:pic>
      </p:grpSp>
      <p:sp>
        <p:nvSpPr>
          <p:cNvPr id="90" name="Speech Bubble: Rectangle with Corners Rounded 89">
            <a:extLst>
              <a:ext uri="{FF2B5EF4-FFF2-40B4-BE49-F238E27FC236}">
                <a16:creationId xmlns:a16="http://schemas.microsoft.com/office/drawing/2014/main" id="{2666AF84-7DA8-4C52-87F6-B274D85D6C62}"/>
              </a:ext>
            </a:extLst>
          </p:cNvPr>
          <p:cNvSpPr/>
          <p:nvPr/>
        </p:nvSpPr>
        <p:spPr>
          <a:xfrm>
            <a:off x="8042565" y="-1164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라</a:t>
            </a:r>
          </a:p>
        </p:txBody>
      </p:sp>
      <p:sp>
        <p:nvSpPr>
          <p:cNvPr id="91" name="Speech Bubble: Rectangle with Corners Rounded 90">
            <a:extLst>
              <a:ext uri="{FF2B5EF4-FFF2-40B4-BE49-F238E27FC236}">
                <a16:creationId xmlns:a16="http://schemas.microsoft.com/office/drawing/2014/main" id="{7D9BFD7F-F8EB-490E-9192-18E4363C4ECA}"/>
              </a:ext>
            </a:extLst>
          </p:cNvPr>
          <p:cNvSpPr/>
          <p:nvPr/>
        </p:nvSpPr>
        <p:spPr>
          <a:xfrm>
            <a:off x="9938421" y="644245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러</a:t>
            </a:r>
          </a:p>
        </p:txBody>
      </p:sp>
      <p:sp>
        <p:nvSpPr>
          <p:cNvPr id="92" name="Speech Bubble: Rectangle with Corners Rounded 91">
            <a:extLst>
              <a:ext uri="{FF2B5EF4-FFF2-40B4-BE49-F238E27FC236}">
                <a16:creationId xmlns:a16="http://schemas.microsoft.com/office/drawing/2014/main" id="{81911119-F9FE-4076-B7CA-CE9249CE91AD}"/>
              </a:ext>
            </a:extLst>
          </p:cNvPr>
          <p:cNvSpPr/>
          <p:nvPr/>
        </p:nvSpPr>
        <p:spPr>
          <a:xfrm>
            <a:off x="8310336" y="2014762"/>
            <a:ext cx="1625611" cy="1583256"/>
          </a:xfrm>
          <a:prstGeom prst="wedgeRoundRectCallout">
            <a:avLst>
              <a:gd name="adj1" fmla="val -79016"/>
              <a:gd name="adj2" fmla="val 500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로</a:t>
            </a:r>
          </a:p>
        </p:txBody>
      </p:sp>
      <p:sp>
        <p:nvSpPr>
          <p:cNvPr id="93" name="Speech Bubble: Rectangle with Corners Rounded 92">
            <a:extLst>
              <a:ext uri="{FF2B5EF4-FFF2-40B4-BE49-F238E27FC236}">
                <a16:creationId xmlns:a16="http://schemas.microsoft.com/office/drawing/2014/main" id="{7A7CB3AD-3DA3-4622-9A67-B7166304321F}"/>
              </a:ext>
            </a:extLst>
          </p:cNvPr>
          <p:cNvSpPr/>
          <p:nvPr/>
        </p:nvSpPr>
        <p:spPr>
          <a:xfrm>
            <a:off x="10185502" y="2957856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루</a:t>
            </a:r>
          </a:p>
        </p:txBody>
      </p:sp>
      <p:sp>
        <p:nvSpPr>
          <p:cNvPr id="94" name="Speech Bubble: Rectangle with Corners Rounded 93">
            <a:extLst>
              <a:ext uri="{FF2B5EF4-FFF2-40B4-BE49-F238E27FC236}">
                <a16:creationId xmlns:a16="http://schemas.microsoft.com/office/drawing/2014/main" id="{EDE8C7AB-3CC9-4E55-99B6-201AE70DF05A}"/>
              </a:ext>
            </a:extLst>
          </p:cNvPr>
          <p:cNvSpPr/>
          <p:nvPr/>
        </p:nvSpPr>
        <p:spPr>
          <a:xfrm>
            <a:off x="8474769" y="3860363"/>
            <a:ext cx="1590552" cy="1663763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리</a:t>
            </a:r>
          </a:p>
        </p:txBody>
      </p:sp>
      <p:sp>
        <p:nvSpPr>
          <p:cNvPr id="95" name="Speech Bubble: Rectangle with Corners Rounded 94">
            <a:extLst>
              <a:ext uri="{FF2B5EF4-FFF2-40B4-BE49-F238E27FC236}">
                <a16:creationId xmlns:a16="http://schemas.microsoft.com/office/drawing/2014/main" id="{037C81EE-3CF1-4628-9DA5-CD205EF85DA1}"/>
              </a:ext>
            </a:extLst>
          </p:cNvPr>
          <p:cNvSpPr/>
          <p:nvPr/>
        </p:nvSpPr>
        <p:spPr>
          <a:xfrm>
            <a:off x="3066830" y="4934181"/>
            <a:ext cx="1509033" cy="1358813"/>
          </a:xfrm>
          <a:prstGeom prst="wedgeRoundRectCallout">
            <a:avLst>
              <a:gd name="adj1" fmla="val 30787"/>
              <a:gd name="adj2" fmla="val -6467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6" name="Speech Bubble: Rectangle with Corners Rounded 95">
            <a:extLst>
              <a:ext uri="{FF2B5EF4-FFF2-40B4-BE49-F238E27FC236}">
                <a16:creationId xmlns:a16="http://schemas.microsoft.com/office/drawing/2014/main" id="{8C82416B-C748-405D-95D4-B2E037876D8E}"/>
              </a:ext>
            </a:extLst>
          </p:cNvPr>
          <p:cNvSpPr/>
          <p:nvPr/>
        </p:nvSpPr>
        <p:spPr>
          <a:xfrm>
            <a:off x="1095662" y="4602320"/>
            <a:ext cx="1509033" cy="1489700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7" name="Speech Bubble: Rectangle with Corners Rounded 96">
            <a:extLst>
              <a:ext uri="{FF2B5EF4-FFF2-40B4-BE49-F238E27FC236}">
                <a16:creationId xmlns:a16="http://schemas.microsoft.com/office/drawing/2014/main" id="{AEBFE56E-F05C-4F8B-87A8-E25D5F8718F7}"/>
              </a:ext>
            </a:extLst>
          </p:cNvPr>
          <p:cNvSpPr/>
          <p:nvPr/>
        </p:nvSpPr>
        <p:spPr>
          <a:xfrm>
            <a:off x="1879200" y="3184769"/>
            <a:ext cx="1561047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8" name="Speech Bubble: Rectangle with Corners Rounded 97">
            <a:extLst>
              <a:ext uri="{FF2B5EF4-FFF2-40B4-BE49-F238E27FC236}">
                <a16:creationId xmlns:a16="http://schemas.microsoft.com/office/drawing/2014/main" id="{49B05FE8-17F4-4B84-B970-65E32B6275C7}"/>
              </a:ext>
            </a:extLst>
          </p:cNvPr>
          <p:cNvSpPr/>
          <p:nvPr/>
        </p:nvSpPr>
        <p:spPr>
          <a:xfrm>
            <a:off x="562846" y="1937110"/>
            <a:ext cx="1561047" cy="1295838"/>
          </a:xfrm>
          <a:prstGeom prst="wedgeRoundRectCallout">
            <a:avLst>
              <a:gd name="adj1" fmla="val 83821"/>
              <a:gd name="adj2" fmla="val 90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9" name="Speech Bubble: Rectangle with Corners Rounded 98">
            <a:extLst>
              <a:ext uri="{FF2B5EF4-FFF2-40B4-BE49-F238E27FC236}">
                <a16:creationId xmlns:a16="http://schemas.microsoft.com/office/drawing/2014/main" id="{32AE16D6-607A-4FB8-B821-C4A7BBC3A8C6}"/>
              </a:ext>
            </a:extLst>
          </p:cNvPr>
          <p:cNvSpPr/>
          <p:nvPr/>
        </p:nvSpPr>
        <p:spPr>
          <a:xfrm>
            <a:off x="2258350" y="996831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</p:spTree>
    <p:extLst>
      <p:ext uri="{BB962C8B-B14F-4D97-AF65-F5344CB8AC3E}">
        <p14:creationId xmlns:p14="http://schemas.microsoft.com/office/powerpoint/2010/main" val="30539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C00000"/>
                </a:solidFill>
              </a:rPr>
              <a:t>마먀머며모묘무뮤므미</a:t>
            </a:r>
            <a:r>
              <a:rPr lang="ko-KR" altLang="en-US" sz="4000" dirty="0"/>
              <a:t>를 배워요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ㅁ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971B26-2917-456D-98B8-2A3D2843E871}"/>
              </a:ext>
            </a:extLst>
          </p:cNvPr>
          <p:cNvGrpSpPr/>
          <p:nvPr/>
        </p:nvGrpSpPr>
        <p:grpSpPr>
          <a:xfrm>
            <a:off x="24063" y="1398006"/>
            <a:ext cx="12119797" cy="1145909"/>
            <a:chOff x="24063" y="1398006"/>
            <a:chExt cx="12119797" cy="114590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1C56356-94F5-4EAC-A7B4-1758F3778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63" y="1398006"/>
              <a:ext cx="12119797" cy="1145909"/>
            </a:xfrm>
            <a:prstGeom prst="rect">
              <a:avLst/>
            </a:prstGeom>
            <a:ln w="57150">
              <a:solidFill>
                <a:srgbClr val="00B0F0"/>
              </a:solidFill>
            </a:ln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E22E2CB2-2C97-44C5-8F34-B0F213692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33316" y="1567227"/>
              <a:ext cx="557255" cy="307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ㅏ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6900821" y="401227"/>
            <a:ext cx="1612286" cy="890826"/>
          </a:xfrm>
          <a:prstGeom prst="wedgeEllipseCallout">
            <a:avLst>
              <a:gd name="adj1" fmla="val 64239"/>
              <a:gd name="adj2" fmla="val 15229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ma</a:t>
            </a:r>
          </a:p>
        </p:txBody>
      </p:sp>
    </p:spTree>
    <p:extLst>
      <p:ext uri="{BB962C8B-B14F-4D97-AF65-F5344CB8AC3E}">
        <p14:creationId xmlns:p14="http://schemas.microsoft.com/office/powerpoint/2010/main" val="716813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ㅑ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10511366" y="357672"/>
            <a:ext cx="1612286" cy="890826"/>
          </a:xfrm>
          <a:prstGeom prst="wedgeEllipseCallout">
            <a:avLst>
              <a:gd name="adj1" fmla="val -18345"/>
              <a:gd name="adj2" fmla="val 83660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mya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</p:spTree>
    <p:extLst>
      <p:ext uri="{BB962C8B-B14F-4D97-AF65-F5344CB8AC3E}">
        <p14:creationId xmlns:p14="http://schemas.microsoft.com/office/powerpoint/2010/main" val="348048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ㅓ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8905443" y="2793059"/>
            <a:ext cx="1760452" cy="890826"/>
          </a:xfrm>
          <a:prstGeom prst="wedgeEllipseCallout">
            <a:avLst>
              <a:gd name="adj1" fmla="val 48177"/>
              <a:gd name="adj2" fmla="val -51401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meo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머</a:t>
            </a:r>
          </a:p>
        </p:txBody>
      </p:sp>
    </p:spTree>
    <p:extLst>
      <p:ext uri="{BB962C8B-B14F-4D97-AF65-F5344CB8AC3E}">
        <p14:creationId xmlns:p14="http://schemas.microsoft.com/office/powerpoint/2010/main" val="3389045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ㅕ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8106895" y="3506641"/>
            <a:ext cx="2163579" cy="890826"/>
          </a:xfrm>
          <a:prstGeom prst="wedgeEllipseCallout">
            <a:avLst>
              <a:gd name="adj1" fmla="val 61585"/>
              <a:gd name="adj2" fmla="val -2779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myeo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머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며</a:t>
            </a:r>
          </a:p>
        </p:txBody>
      </p:sp>
    </p:spTree>
    <p:extLst>
      <p:ext uri="{BB962C8B-B14F-4D97-AF65-F5344CB8AC3E}">
        <p14:creationId xmlns:p14="http://schemas.microsoft.com/office/powerpoint/2010/main" val="2445952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ㅗ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10128280" y="5362224"/>
            <a:ext cx="1703990" cy="890826"/>
          </a:xfrm>
          <a:prstGeom prst="wedgeEllipseCallout">
            <a:avLst>
              <a:gd name="adj1" fmla="val -11848"/>
              <a:gd name="adj2" fmla="val -7841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mo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머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며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모</a:t>
            </a:r>
          </a:p>
        </p:txBody>
      </p:sp>
    </p:spTree>
    <p:extLst>
      <p:ext uri="{BB962C8B-B14F-4D97-AF65-F5344CB8AC3E}">
        <p14:creationId xmlns:p14="http://schemas.microsoft.com/office/powerpoint/2010/main" val="1926529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ㅛ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머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며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모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묘</a:t>
            </a:r>
          </a:p>
        </p:txBody>
      </p: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360C6E14-0A71-422A-8EF8-3796DCFA8985}"/>
              </a:ext>
            </a:extLst>
          </p:cNvPr>
          <p:cNvSpPr/>
          <p:nvPr/>
        </p:nvSpPr>
        <p:spPr>
          <a:xfrm>
            <a:off x="9030778" y="5838484"/>
            <a:ext cx="1703990" cy="890826"/>
          </a:xfrm>
          <a:prstGeom prst="wedgeEllipseCallout">
            <a:avLst>
              <a:gd name="adj1" fmla="val -11848"/>
              <a:gd name="adj2" fmla="val -7841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myo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018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ㅜ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머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며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모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묘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무</a:t>
            </a:r>
          </a:p>
        </p:txBody>
      </p:sp>
      <p:sp>
        <p:nvSpPr>
          <p:cNvPr id="27" name="Speech Bubble: Oval 26">
            <a:extLst>
              <a:ext uri="{FF2B5EF4-FFF2-40B4-BE49-F238E27FC236}">
                <a16:creationId xmlns:a16="http://schemas.microsoft.com/office/drawing/2014/main" id="{1EBC9362-95CF-4C14-BF62-2A52FC3F6AB6}"/>
              </a:ext>
            </a:extLst>
          </p:cNvPr>
          <p:cNvSpPr/>
          <p:nvPr/>
        </p:nvSpPr>
        <p:spPr>
          <a:xfrm>
            <a:off x="6035460" y="5285580"/>
            <a:ext cx="1703990" cy="890826"/>
          </a:xfrm>
          <a:prstGeom prst="wedgeEllipseCallout">
            <a:avLst>
              <a:gd name="adj1" fmla="val 51229"/>
              <a:gd name="adj2" fmla="val -5680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mu</a:t>
            </a:r>
          </a:p>
        </p:txBody>
      </p:sp>
    </p:spTree>
    <p:extLst>
      <p:ext uri="{BB962C8B-B14F-4D97-AF65-F5344CB8AC3E}">
        <p14:creationId xmlns:p14="http://schemas.microsoft.com/office/powerpoint/2010/main" val="2189664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라랴러려로료루류르리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라랴러려로료루류르리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마먀머며모묘무뮤므미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받침 맛보기 </a:t>
            </a:r>
            <a:r>
              <a:rPr lang="en-US" altLang="ko-KR" sz="1400" dirty="0"/>
              <a:t>: </a:t>
            </a:r>
            <a:r>
              <a:rPr lang="ko-KR" altLang="en-US" sz="1400" dirty="0"/>
              <a:t>문장에 나오는 받침 글자의 구성원리</a:t>
            </a:r>
            <a:r>
              <a:rPr lang="en-US" altLang="ko-KR" sz="1400" dirty="0"/>
              <a:t>, </a:t>
            </a:r>
            <a:r>
              <a:rPr lang="ko-KR" altLang="en-US" sz="1400" dirty="0"/>
              <a:t>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소리를 슬쩍 봅니다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마머모무미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마차</a:t>
            </a:r>
            <a:r>
              <a:rPr lang="en-US" altLang="ko-KR" sz="1400" dirty="0"/>
              <a:t>, </a:t>
            </a:r>
            <a:r>
              <a:rPr lang="ko-KR" altLang="en-US" sz="1400" dirty="0"/>
              <a:t>고구마</a:t>
            </a:r>
            <a:r>
              <a:rPr lang="en-US" altLang="ko-KR" sz="1400" dirty="0"/>
              <a:t>, </a:t>
            </a:r>
            <a:r>
              <a:rPr lang="ko-KR" altLang="en-US" sz="1400" dirty="0"/>
              <a:t>도마</a:t>
            </a:r>
            <a:r>
              <a:rPr lang="en-US" altLang="ko-KR" sz="1400" dirty="0"/>
              <a:t>, </a:t>
            </a:r>
            <a:r>
              <a:rPr lang="ko-KR" altLang="en-US" sz="1400" dirty="0"/>
              <a:t>엄마</a:t>
            </a:r>
            <a:r>
              <a:rPr lang="en-US" altLang="ko-KR" sz="1400" dirty="0"/>
              <a:t>, </a:t>
            </a:r>
            <a:r>
              <a:rPr lang="ko-KR" altLang="en-US" sz="1400" dirty="0"/>
              <a:t>이마</a:t>
            </a:r>
            <a:r>
              <a:rPr lang="en-US" altLang="ko-KR" sz="1400" dirty="0"/>
              <a:t>, </a:t>
            </a:r>
            <a:r>
              <a:rPr lang="ko-KR" altLang="en-US" sz="1400" dirty="0"/>
              <a:t>머리</a:t>
            </a:r>
            <a:r>
              <a:rPr lang="en-US" altLang="ko-KR" sz="1400" dirty="0"/>
              <a:t>, </a:t>
            </a:r>
            <a:r>
              <a:rPr lang="ko-KR" altLang="en-US" sz="1400" dirty="0"/>
              <a:t>머리카락</a:t>
            </a:r>
            <a:r>
              <a:rPr lang="en-US" altLang="ko-KR" sz="1400" dirty="0"/>
              <a:t>, </a:t>
            </a:r>
            <a:r>
              <a:rPr lang="ko-KR" altLang="en-US" sz="1400" dirty="0"/>
              <a:t>모기</a:t>
            </a:r>
            <a:r>
              <a:rPr lang="en-US" altLang="ko-KR" sz="1400" dirty="0"/>
              <a:t>, </a:t>
            </a:r>
            <a:r>
              <a:rPr lang="ko-KR" altLang="en-US" sz="1400" dirty="0"/>
              <a:t>모자</a:t>
            </a:r>
            <a:r>
              <a:rPr lang="en-US" altLang="ko-KR" sz="1400" dirty="0"/>
              <a:t>, </a:t>
            </a:r>
            <a:r>
              <a:rPr lang="ko-KR" altLang="en-US" sz="1400" dirty="0"/>
              <a:t>나무</a:t>
            </a:r>
            <a:r>
              <a:rPr lang="en-US" altLang="ko-KR" sz="1400" dirty="0"/>
              <a:t>, </a:t>
            </a:r>
            <a:r>
              <a:rPr lang="ko-KR" altLang="en-US" sz="1400" dirty="0"/>
              <a:t>거미</a:t>
            </a:r>
            <a:r>
              <a:rPr lang="en-US" altLang="ko-KR" sz="1400" dirty="0"/>
              <a:t>, </a:t>
            </a:r>
            <a:r>
              <a:rPr lang="ko-KR" altLang="en-US" sz="1400" dirty="0"/>
              <a:t>다리미</a:t>
            </a:r>
            <a:r>
              <a:rPr lang="en-US" altLang="ko-KR" sz="1400" dirty="0"/>
              <a:t>, </a:t>
            </a:r>
            <a:r>
              <a:rPr lang="ko-KR" altLang="en-US" sz="1400" dirty="0"/>
              <a:t>두루미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모음이 들어간 낱말을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① 모음의 소리와 모양을 복습해요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②</a:t>
            </a:r>
            <a:r>
              <a:rPr lang="en-US" altLang="ko-KR" sz="1400" dirty="0"/>
              <a:t>”</a:t>
            </a:r>
            <a:r>
              <a:rPr lang="ko-KR" altLang="en-US" sz="1400" dirty="0"/>
              <a:t>마머모무미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46183" y="82785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마먀머며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모묘무뮤므미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2785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ㅠ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머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며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모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묘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무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뮤</a:t>
            </a:r>
          </a:p>
        </p:txBody>
      </p:sp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4CFF2EB4-0C35-4946-AB24-E7A5FD2EF24A}"/>
              </a:ext>
            </a:extLst>
          </p:cNvPr>
          <p:cNvSpPr/>
          <p:nvPr/>
        </p:nvSpPr>
        <p:spPr>
          <a:xfrm>
            <a:off x="5242833" y="2982591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myu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335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ㅡ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머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며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모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묘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무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뮤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F8D0F30-E8B4-4F7D-A724-56C5B80B1850}"/>
              </a:ext>
            </a:extLst>
          </p:cNvPr>
          <p:cNvSpPr/>
          <p:nvPr/>
        </p:nvSpPr>
        <p:spPr>
          <a:xfrm>
            <a:off x="6801181" y="222113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므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26C4A0F2-B8AE-4D37-B2C5-FE633F5250AE}"/>
              </a:ext>
            </a:extLst>
          </p:cNvPr>
          <p:cNvSpPr/>
          <p:nvPr/>
        </p:nvSpPr>
        <p:spPr>
          <a:xfrm>
            <a:off x="5412697" y="1592479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meu</a:t>
            </a:r>
          </a:p>
        </p:txBody>
      </p:sp>
    </p:spTree>
    <p:extLst>
      <p:ext uri="{BB962C8B-B14F-4D97-AF65-F5344CB8AC3E}">
        <p14:creationId xmlns:p14="http://schemas.microsoft.com/office/powerpoint/2010/main" val="2800960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 animBg="1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661675" y="1459613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l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ㅁ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ㅁ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마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먀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머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며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모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묘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무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뮤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F8D0F30-E8B4-4F7D-A724-56C5B80B1850}"/>
              </a:ext>
            </a:extLst>
          </p:cNvPr>
          <p:cNvSpPr/>
          <p:nvPr/>
        </p:nvSpPr>
        <p:spPr>
          <a:xfrm>
            <a:off x="6801181" y="222113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므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2A5218-3856-42A9-9638-64C6D01C8611}"/>
              </a:ext>
            </a:extLst>
          </p:cNvPr>
          <p:cNvSpPr/>
          <p:nvPr/>
        </p:nvSpPr>
        <p:spPr>
          <a:xfrm>
            <a:off x="7506615" y="1242341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미</a:t>
            </a:r>
          </a:p>
        </p:txBody>
      </p:sp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E96AC098-348F-415C-A6B0-371C9CCE41F9}"/>
              </a:ext>
            </a:extLst>
          </p:cNvPr>
          <p:cNvSpPr/>
          <p:nvPr/>
        </p:nvSpPr>
        <p:spPr>
          <a:xfrm>
            <a:off x="6149787" y="502122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mi</a:t>
            </a:r>
          </a:p>
        </p:txBody>
      </p:sp>
    </p:spTree>
    <p:extLst>
      <p:ext uri="{BB962C8B-B14F-4D97-AF65-F5344CB8AC3E}">
        <p14:creationId xmlns:p14="http://schemas.microsoft.com/office/powerpoint/2010/main" val="3164197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7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ㅁ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pic>
        <p:nvPicPr>
          <p:cNvPr id="4" name="Picture 3" descr="Pointing Up Index Handy">
            <a:extLst>
              <a:ext uri="{FF2B5EF4-FFF2-40B4-BE49-F238E27FC236}">
                <a16:creationId xmlns:a16="http://schemas.microsoft.com/office/drawing/2014/main" id="{B86E8F0B-E850-4943-94C0-4B51B7AE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17" y="0"/>
            <a:ext cx="3810000" cy="381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52E367-9C63-4C4A-BDE5-CD3D95F2B0B1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헤움햇살162"/>
                <a:ea typeface="헤움햇살162"/>
              </a:rPr>
              <a:t>ㄷ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/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4" name="Picture 3" descr="Thumbs Down Handy">
            <a:extLst>
              <a:ext uri="{FF2B5EF4-FFF2-40B4-BE49-F238E27FC236}">
                <a16:creationId xmlns:a16="http://schemas.microsoft.com/office/drawing/2014/main" id="{756ABE7C-CB86-4FED-9676-5FB897099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74" y="-152400"/>
            <a:ext cx="3810000" cy="381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C0AAFD-F517-49B2-B8BA-D8696486E14F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헤움햇살162"/>
                <a:ea typeface="헤움햇살162"/>
              </a:rPr>
              <a:t>ㅁ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/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5" name="Picture 4" descr="Thumbs Up Handy">
            <a:extLst>
              <a:ext uri="{FF2B5EF4-FFF2-40B4-BE49-F238E27FC236}">
                <a16:creationId xmlns:a16="http://schemas.microsoft.com/office/drawing/2014/main" id="{012BD806-68BE-4090-9A46-C930B80CD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3" y="-152400"/>
            <a:ext cx="3810000" cy="381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BAE8A7-A006-4BBB-A90D-867EFDF0F177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헤움햇살162"/>
                <a:ea typeface="헤움햇살162"/>
              </a:rPr>
              <a:t>ㄴ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/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4" name="Picture 3" descr="Broken Heart Handy">
            <a:extLst>
              <a:ext uri="{FF2B5EF4-FFF2-40B4-BE49-F238E27FC236}">
                <a16:creationId xmlns:a16="http://schemas.microsoft.com/office/drawing/2014/main" id="{C12EC543-E4C4-4473-B1D1-E6CBCDAA2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3" y="-561473"/>
            <a:ext cx="3810000" cy="381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DA12C1-83DE-4D3B-88AA-4C44A6B99E07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아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A900CB-B1D8-457E-A922-15DE49D06801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모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NanumBarunGothic" panose="020B0603020101020101" charset="-127"/>
                <a:ea typeface="NanumBarunGothic" panose="020B0603020101020101" charset="-127"/>
              </a:rPr>
              <a:t>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E6214A-7FB5-468F-AB0D-71E466E75AF5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NanumBarunGothic" panose="020B0603020101020101" charset="-127"/>
                <a:ea typeface="NanumBarunGothic" panose="020B0603020101020101" charset="-127"/>
              </a:rPr>
              <a:t>머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57DD22-8A67-4657-8EA2-35ACA26A2785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디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>
                <a:latin typeface="NanumBarunGothic" panose="020B0603020101020101" charset="-127"/>
                <a:ea typeface="NanumBarunGothic" panose="020B0603020101020101" charset="-127"/>
              </a:rPr>
              <a:t>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96B784-A61E-4C1D-9FC9-505AC4BE540F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ㅁ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마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먀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머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며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미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모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묘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무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뮤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므</a:t>
            </a:r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17E72F-5C86-4728-B0C2-CD4A4EFC3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858" y="0"/>
            <a:ext cx="9292283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A912DA5-1B6B-452E-AFC6-7F507F0C7516}"/>
              </a:ext>
            </a:extLst>
          </p:cNvPr>
          <p:cNvSpPr/>
          <p:nvPr/>
        </p:nvSpPr>
        <p:spPr>
          <a:xfrm>
            <a:off x="4828674" y="2739195"/>
            <a:ext cx="937945" cy="741424"/>
          </a:xfrm>
          <a:prstGeom prst="roundRect">
            <a:avLst/>
          </a:prstGeom>
          <a:solidFill>
            <a:srgbClr val="FF505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DF5078-077E-4314-9D07-4D70375D0D74}"/>
              </a:ext>
            </a:extLst>
          </p:cNvPr>
          <p:cNvGrpSpPr/>
          <p:nvPr/>
        </p:nvGrpSpPr>
        <p:grpSpPr>
          <a:xfrm>
            <a:off x="8590136" y="675057"/>
            <a:ext cx="914400" cy="914400"/>
            <a:chOff x="7724349" y="6889743"/>
            <a:chExt cx="914400" cy="914400"/>
          </a:xfrm>
        </p:grpSpPr>
        <p:pic>
          <p:nvPicPr>
            <p:cNvPr id="6" name="Graphic 5" descr="Clipboard">
              <a:extLst>
                <a:ext uri="{FF2B5EF4-FFF2-40B4-BE49-F238E27FC236}">
                  <a16:creationId xmlns:a16="http://schemas.microsoft.com/office/drawing/2014/main" id="{F7E0095E-4DF9-4957-B85C-2DBB9162D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5303DFB2-0422-431C-9187-2E01B859C1EB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00B05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먀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AAAFB0-EA04-414B-B07E-B2B50779F8D1}"/>
              </a:ext>
            </a:extLst>
          </p:cNvPr>
          <p:cNvGrpSpPr/>
          <p:nvPr/>
        </p:nvGrpSpPr>
        <p:grpSpPr>
          <a:xfrm>
            <a:off x="9208938" y="1233853"/>
            <a:ext cx="914400" cy="914400"/>
            <a:chOff x="7724349" y="6889743"/>
            <a:chExt cx="914400" cy="914400"/>
          </a:xfrm>
        </p:grpSpPr>
        <p:pic>
          <p:nvPicPr>
            <p:cNvPr id="28" name="Graphic 27" descr="Clipboard">
              <a:extLst>
                <a:ext uri="{FF2B5EF4-FFF2-40B4-BE49-F238E27FC236}">
                  <a16:creationId xmlns:a16="http://schemas.microsoft.com/office/drawing/2014/main" id="{0D9EBFB6-F2E9-4208-AE1D-1FF17A3A7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4629CCBB-1ADC-437A-B563-B799DE4B478F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FF66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머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6072370-B50D-47B5-BE33-AC6300126074}"/>
              </a:ext>
            </a:extLst>
          </p:cNvPr>
          <p:cNvGrpSpPr/>
          <p:nvPr/>
        </p:nvGrpSpPr>
        <p:grpSpPr>
          <a:xfrm>
            <a:off x="9795074" y="1824795"/>
            <a:ext cx="914400" cy="914400"/>
            <a:chOff x="7724349" y="6889743"/>
            <a:chExt cx="914400" cy="914400"/>
          </a:xfrm>
        </p:grpSpPr>
        <p:pic>
          <p:nvPicPr>
            <p:cNvPr id="32" name="Graphic 31" descr="Clipboard">
              <a:extLst>
                <a:ext uri="{FF2B5EF4-FFF2-40B4-BE49-F238E27FC236}">
                  <a16:creationId xmlns:a16="http://schemas.microsoft.com/office/drawing/2014/main" id="{C0A75E50-E32C-4CD6-A76C-DBBA3ED41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8CCC897F-43BB-4E2E-B98D-6EAFDAFB43D3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6600CC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며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2103B86-BE94-49D3-8497-9EA1AD19A04D}"/>
              </a:ext>
            </a:extLst>
          </p:cNvPr>
          <p:cNvGrpSpPr/>
          <p:nvPr/>
        </p:nvGrpSpPr>
        <p:grpSpPr>
          <a:xfrm>
            <a:off x="9174638" y="2415737"/>
            <a:ext cx="914400" cy="914400"/>
            <a:chOff x="7724349" y="6889743"/>
            <a:chExt cx="914400" cy="914400"/>
          </a:xfrm>
        </p:grpSpPr>
        <p:pic>
          <p:nvPicPr>
            <p:cNvPr id="35" name="Graphic 34" descr="Clipboard">
              <a:extLst>
                <a:ext uri="{FF2B5EF4-FFF2-40B4-BE49-F238E27FC236}">
                  <a16:creationId xmlns:a16="http://schemas.microsoft.com/office/drawing/2014/main" id="{79FBA980-9611-4625-968D-8DE95BB69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BF1662C3-FC19-41B4-8A36-7955F8990CED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0066CC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모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D8B9733-F50D-4AF0-9B05-7A9E3F1AE785}"/>
              </a:ext>
            </a:extLst>
          </p:cNvPr>
          <p:cNvGrpSpPr/>
          <p:nvPr/>
        </p:nvGrpSpPr>
        <p:grpSpPr>
          <a:xfrm>
            <a:off x="8524817" y="2985623"/>
            <a:ext cx="914400" cy="914400"/>
            <a:chOff x="7724349" y="6889743"/>
            <a:chExt cx="914400" cy="914400"/>
          </a:xfrm>
        </p:grpSpPr>
        <p:pic>
          <p:nvPicPr>
            <p:cNvPr id="44" name="Graphic 43" descr="Clipboard">
              <a:extLst>
                <a:ext uri="{FF2B5EF4-FFF2-40B4-BE49-F238E27FC236}">
                  <a16:creationId xmlns:a16="http://schemas.microsoft.com/office/drawing/2014/main" id="{C3E27B08-DB04-4AEE-BBAA-2325F2DEB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BED4D79A-B527-42BE-B7DB-698B2373C2BE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FFFF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묘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B21D4FE-028A-4E60-A7E3-17A3DF300928}"/>
              </a:ext>
            </a:extLst>
          </p:cNvPr>
          <p:cNvGrpSpPr/>
          <p:nvPr/>
        </p:nvGrpSpPr>
        <p:grpSpPr>
          <a:xfrm>
            <a:off x="9110953" y="3532413"/>
            <a:ext cx="914400" cy="914400"/>
            <a:chOff x="7724349" y="6889743"/>
            <a:chExt cx="914400" cy="914400"/>
          </a:xfrm>
        </p:grpSpPr>
        <p:pic>
          <p:nvPicPr>
            <p:cNvPr id="47" name="Graphic 46" descr="Clipboard">
              <a:extLst>
                <a:ext uri="{FF2B5EF4-FFF2-40B4-BE49-F238E27FC236}">
                  <a16:creationId xmlns:a16="http://schemas.microsoft.com/office/drawing/2014/main" id="{C3D661F8-C6D5-4B1D-B290-2A8A46D7C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F9A1C0ED-EA49-4507-AE8F-FAF1AA8652B1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FF00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무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916309A-C8B2-4918-A829-B2B542DFCE66}"/>
              </a:ext>
            </a:extLst>
          </p:cNvPr>
          <p:cNvGrpSpPr/>
          <p:nvPr/>
        </p:nvGrpSpPr>
        <p:grpSpPr>
          <a:xfrm>
            <a:off x="9122921" y="40055"/>
            <a:ext cx="914400" cy="914400"/>
            <a:chOff x="7724349" y="6889743"/>
            <a:chExt cx="914400" cy="914400"/>
          </a:xfrm>
        </p:grpSpPr>
        <p:pic>
          <p:nvPicPr>
            <p:cNvPr id="50" name="Graphic 49" descr="Clipboard">
              <a:extLst>
                <a:ext uri="{FF2B5EF4-FFF2-40B4-BE49-F238E27FC236}">
                  <a16:creationId xmlns:a16="http://schemas.microsoft.com/office/drawing/2014/main" id="{CB27BBCA-1065-4637-8AFC-CF3C6E859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EA460C5D-FE5E-427F-B383-5F85A26E1EF1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99FF33">
                <a:alpha val="2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마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BA101CE-97AB-4380-8ED8-243D18D0B534}"/>
              </a:ext>
            </a:extLst>
          </p:cNvPr>
          <p:cNvGrpSpPr/>
          <p:nvPr/>
        </p:nvGrpSpPr>
        <p:grpSpPr>
          <a:xfrm>
            <a:off x="8502521" y="5243766"/>
            <a:ext cx="914400" cy="914400"/>
            <a:chOff x="7724349" y="6889743"/>
            <a:chExt cx="914400" cy="914400"/>
          </a:xfrm>
        </p:grpSpPr>
        <p:pic>
          <p:nvPicPr>
            <p:cNvPr id="53" name="Graphic 52" descr="Clipboard">
              <a:extLst>
                <a:ext uri="{FF2B5EF4-FFF2-40B4-BE49-F238E27FC236}">
                  <a16:creationId xmlns:a16="http://schemas.microsoft.com/office/drawing/2014/main" id="{1BAB2EE2-BCC5-4AF3-9020-27966BB78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F13EA39C-6880-4568-A728-8F09BBA861EC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663300">
                <a:alpha val="2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미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CB46299-00F2-4DCE-ADC1-B17E1AE0C535}"/>
              </a:ext>
            </a:extLst>
          </p:cNvPr>
          <p:cNvGrpSpPr/>
          <p:nvPr/>
        </p:nvGrpSpPr>
        <p:grpSpPr>
          <a:xfrm>
            <a:off x="9122921" y="4666056"/>
            <a:ext cx="914400" cy="914400"/>
            <a:chOff x="7724349" y="6889743"/>
            <a:chExt cx="914400" cy="914400"/>
          </a:xfrm>
        </p:grpSpPr>
        <p:pic>
          <p:nvPicPr>
            <p:cNvPr id="56" name="Graphic 55" descr="Clipboard">
              <a:extLst>
                <a:ext uri="{FF2B5EF4-FFF2-40B4-BE49-F238E27FC236}">
                  <a16:creationId xmlns:a16="http://schemas.microsoft.com/office/drawing/2014/main" id="{2A8FBA3A-2111-45E8-B3DD-4E7B48FBC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A10CE4FA-A87C-4381-97AF-B882015B6864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FF0066">
                <a:alpha val="2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므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C2F2FF-CBD5-4141-8E07-9721DE50C439}"/>
              </a:ext>
            </a:extLst>
          </p:cNvPr>
          <p:cNvGrpSpPr/>
          <p:nvPr/>
        </p:nvGrpSpPr>
        <p:grpSpPr>
          <a:xfrm>
            <a:off x="9739819" y="4107260"/>
            <a:ext cx="914400" cy="914400"/>
            <a:chOff x="7724349" y="6889743"/>
            <a:chExt cx="914400" cy="914400"/>
          </a:xfrm>
        </p:grpSpPr>
        <p:pic>
          <p:nvPicPr>
            <p:cNvPr id="59" name="Graphic 58" descr="Clipboard">
              <a:extLst>
                <a:ext uri="{FF2B5EF4-FFF2-40B4-BE49-F238E27FC236}">
                  <a16:creationId xmlns:a16="http://schemas.microsoft.com/office/drawing/2014/main" id="{FEE27883-EDCB-405E-A4F1-FB1D1F641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4349" y="6889743"/>
              <a:ext cx="914400" cy="914400"/>
            </a:xfrm>
            <a:prstGeom prst="rect">
              <a:avLst/>
            </a:prstGeom>
          </p:spPr>
        </p:pic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54E4F08F-7D3C-4330-BFBF-01EED707F2DE}"/>
                </a:ext>
              </a:extLst>
            </p:cNvPr>
            <p:cNvSpPr/>
            <p:nvPr/>
          </p:nvSpPr>
          <p:spPr>
            <a:xfrm>
              <a:off x="7954628" y="7143749"/>
              <a:ext cx="455947" cy="528441"/>
            </a:xfrm>
            <a:prstGeom prst="roundRect">
              <a:avLst>
                <a:gd name="adj" fmla="val 2679"/>
              </a:avLst>
            </a:prstGeom>
            <a:solidFill>
              <a:srgbClr val="3333CC">
                <a:alpha val="2745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400" dirty="0">
                  <a:solidFill>
                    <a:schemeClr val="tx1"/>
                  </a:solidFill>
                </a:rPr>
                <a:t>뮤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9759EDBE-2340-447E-A30A-04EA3D6D8D27}"/>
              </a:ext>
            </a:extLst>
          </p:cNvPr>
          <p:cNvSpPr/>
          <p:nvPr/>
        </p:nvSpPr>
        <p:spPr>
          <a:xfrm>
            <a:off x="8633022" y="2608932"/>
            <a:ext cx="1894197" cy="2924332"/>
          </a:xfrm>
          <a:prstGeom prst="rect">
            <a:avLst/>
          </a:prstGeom>
          <a:solidFill>
            <a:srgbClr val="FF5050">
              <a:alpha val="1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F4CF71-EACE-4C91-B880-DF4DFA624D19}"/>
              </a:ext>
            </a:extLst>
          </p:cNvPr>
          <p:cNvSpPr txBox="1"/>
          <p:nvPr/>
        </p:nvSpPr>
        <p:spPr>
          <a:xfrm>
            <a:off x="10742141" y="21005"/>
            <a:ext cx="1707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글자에서 </a:t>
            </a:r>
            <a:r>
              <a:rPr lang="en-US" dirty="0"/>
              <a:t>“</a:t>
            </a:r>
            <a:r>
              <a:rPr lang="ko-KR" altLang="en-US" dirty="0"/>
              <a:t>ㅗㅛㅜㅠㅡ</a:t>
            </a:r>
            <a:r>
              <a:rPr lang="en-US" altLang="ko-KR" dirty="0"/>
              <a:t>”</a:t>
            </a:r>
            <a:r>
              <a:rPr lang="ko-KR" altLang="en-US" dirty="0"/>
              <a:t>의 위치를 확인해요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844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61" grpId="0" animBg="1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ㅁ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A7A7D29-E777-4DD0-A86C-A489377530C7}"/>
              </a:ext>
            </a:extLst>
          </p:cNvPr>
          <p:cNvGrpSpPr/>
          <p:nvPr/>
        </p:nvGrpSpPr>
        <p:grpSpPr>
          <a:xfrm>
            <a:off x="1175084" y="144101"/>
            <a:ext cx="10768864" cy="557822"/>
            <a:chOff x="1175084" y="144101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5084" y="144101"/>
              <a:ext cx="10768864" cy="5578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805885E-FD7D-41F5-8867-A8C70F7F0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7390" y="288626"/>
              <a:ext cx="618999" cy="341722"/>
            </a:xfrm>
            <a:prstGeom prst="rect">
              <a:avLst/>
            </a:prstGeom>
          </p:spPr>
        </p:pic>
      </p:grp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287191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모서리가 둥근 직사각형 1">
            <a:extLst>
              <a:ext uri="{FF2B5EF4-FFF2-40B4-BE49-F238E27FC236}">
                <a16:creationId xmlns:a16="http://schemas.microsoft.com/office/drawing/2014/main" id="{6E2A24BC-65F4-4BF7-AA9A-9F73E937E7E3}"/>
              </a:ext>
            </a:extLst>
          </p:cNvPr>
          <p:cNvSpPr/>
          <p:nvPr/>
        </p:nvSpPr>
        <p:spPr>
          <a:xfrm>
            <a:off x="3512592" y="2037434"/>
            <a:ext cx="5166815" cy="368135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마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ㅁ</a:t>
            </a:r>
            <a:r>
              <a:rPr lang="en-US" altLang="ko-KR" sz="2400" b="1" dirty="0"/>
              <a:t>(m)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ㅁ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524" y="1691163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마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049870" y="1159278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980446" y="1140332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08168" y="2248470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rgbClr val="BEDCDC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F22974-DCA7-4CDC-8CFC-E5391ACA425B}"/>
              </a:ext>
            </a:extLst>
          </p:cNvPr>
          <p:cNvGrpSpPr/>
          <p:nvPr/>
        </p:nvGrpSpPr>
        <p:grpSpPr>
          <a:xfrm>
            <a:off x="4305474" y="1478848"/>
            <a:ext cx="3260216" cy="3260217"/>
            <a:chOff x="4245488" y="1466179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45488" y="1466179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B141B001-963D-400E-88B1-A5FB1D50E992}"/>
                </a:ext>
              </a:extLst>
            </p:cNvPr>
            <p:cNvSpPr/>
            <p:nvPr/>
          </p:nvSpPr>
          <p:spPr>
            <a:xfrm>
              <a:off x="4986761" y="2229503"/>
              <a:ext cx="1736013" cy="1733570"/>
            </a:xfrm>
            <a:custGeom>
              <a:avLst/>
              <a:gdLst>
                <a:gd name="connsiteX0" fmla="*/ 867839 w 1736013"/>
                <a:gd name="connsiteY0" fmla="*/ -86 h 1733570"/>
                <a:gd name="connsiteX1" fmla="*/ -168 w 1736013"/>
                <a:gd name="connsiteY1" fmla="*/ 866548 h 1733570"/>
                <a:gd name="connsiteX2" fmla="*/ 867839 w 1736013"/>
                <a:gd name="connsiteY2" fmla="*/ 1733421 h 1733570"/>
                <a:gd name="connsiteX3" fmla="*/ 1735845 w 1736013"/>
                <a:gd name="connsiteY3" fmla="*/ 866786 h 1733570"/>
                <a:gd name="connsiteX4" fmla="*/ 1735845 w 1736013"/>
                <a:gd name="connsiteY4" fmla="*/ 866484 h 1733570"/>
                <a:gd name="connsiteX5" fmla="*/ 867839 w 1736013"/>
                <a:gd name="connsiteY5" fmla="*/ -150 h 1733570"/>
                <a:gd name="connsiteX6" fmla="*/ 867839 w 1736013"/>
                <a:gd name="connsiteY6" fmla="*/ 196176 h 1733570"/>
                <a:gd name="connsiteX7" fmla="*/ 1540480 w 1736013"/>
                <a:gd name="connsiteY7" fmla="*/ 866818 h 1733570"/>
                <a:gd name="connsiteX8" fmla="*/ 867839 w 1736013"/>
                <a:gd name="connsiteY8" fmla="*/ 1537158 h 1733570"/>
                <a:gd name="connsiteX9" fmla="*/ 195198 w 1736013"/>
                <a:gd name="connsiteY9" fmla="*/ 866516 h 1733570"/>
                <a:gd name="connsiteX10" fmla="*/ 867839 w 1736013"/>
                <a:gd name="connsiteY10" fmla="*/ 196176 h 173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013" h="1733570">
                  <a:moveTo>
                    <a:pt x="867839" y="-86"/>
                  </a:moveTo>
                  <a:cubicBezTo>
                    <a:pt x="388721" y="-86"/>
                    <a:pt x="-168" y="388140"/>
                    <a:pt x="-168" y="866548"/>
                  </a:cubicBezTo>
                  <a:cubicBezTo>
                    <a:pt x="-168" y="1344956"/>
                    <a:pt x="388681" y="1733421"/>
                    <a:pt x="867839" y="1733421"/>
                  </a:cubicBezTo>
                  <a:cubicBezTo>
                    <a:pt x="1346996" y="1733421"/>
                    <a:pt x="1735845" y="1345194"/>
                    <a:pt x="1735845" y="866786"/>
                  </a:cubicBezTo>
                  <a:lnTo>
                    <a:pt x="1735845" y="866484"/>
                  </a:lnTo>
                  <a:cubicBezTo>
                    <a:pt x="1735845" y="388108"/>
                    <a:pt x="1346996" y="-150"/>
                    <a:pt x="867839" y="-150"/>
                  </a:cubicBezTo>
                  <a:close/>
                  <a:moveTo>
                    <a:pt x="867839" y="196176"/>
                  </a:moveTo>
                  <a:cubicBezTo>
                    <a:pt x="1239141" y="196176"/>
                    <a:pt x="1540480" y="496624"/>
                    <a:pt x="1540480" y="866818"/>
                  </a:cubicBezTo>
                  <a:cubicBezTo>
                    <a:pt x="1540480" y="1237013"/>
                    <a:pt x="1239133" y="1537158"/>
                    <a:pt x="867839" y="1537158"/>
                  </a:cubicBezTo>
                  <a:cubicBezTo>
                    <a:pt x="496544" y="1537158"/>
                    <a:pt x="195198" y="1236710"/>
                    <a:pt x="195198" y="866516"/>
                  </a:cubicBezTo>
                  <a:cubicBezTo>
                    <a:pt x="195198" y="496322"/>
                    <a:pt x="496544" y="196176"/>
                    <a:pt x="867839" y="196176"/>
                  </a:cubicBezTo>
                  <a:close/>
                </a:path>
              </a:pathLst>
            </a:custGeom>
            <a:solidFill>
              <a:srgbClr val="696969">
                <a:alpha val="59000"/>
              </a:srgbClr>
            </a:solidFill>
            <a:ln w="7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ㅏ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1AF8BBB-2AA7-4B36-ACB0-EE48A82B1D96}"/>
              </a:ext>
            </a:extLst>
          </p:cNvPr>
          <p:cNvSpPr txBox="1"/>
          <p:nvPr/>
        </p:nvSpPr>
        <p:spPr>
          <a:xfrm>
            <a:off x="0" y="-1"/>
            <a:ext cx="3803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ㅁ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 err="1"/>
              <a:t>ㅏ</a:t>
            </a:r>
            <a:r>
              <a:rPr lang="en-US" altLang="ko-KR" dirty="0"/>
              <a:t>”</a:t>
            </a:r>
            <a:r>
              <a:rPr lang="ko-KR" altLang="en-US" dirty="0"/>
              <a:t>를 만나면 뭐가 될까요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98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439400" y="4481583"/>
            <a:ext cx="175260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마</a:t>
            </a:r>
          </a:p>
        </p:txBody>
      </p:sp>
      <p:sp>
        <p:nvSpPr>
          <p:cNvPr id="3" name="타원 2"/>
          <p:cNvSpPr/>
          <p:nvPr/>
        </p:nvSpPr>
        <p:spPr>
          <a:xfrm>
            <a:off x="7848725" y="3668075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마</a:t>
            </a:r>
          </a:p>
        </p:txBody>
      </p:sp>
      <p:sp>
        <p:nvSpPr>
          <p:cNvPr id="4" name="타원 3"/>
          <p:cNvSpPr/>
          <p:nvPr/>
        </p:nvSpPr>
        <p:spPr>
          <a:xfrm>
            <a:off x="4477000" y="2657871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마</a:t>
            </a:r>
          </a:p>
        </p:txBody>
      </p:sp>
      <p:sp>
        <p:nvSpPr>
          <p:cNvPr id="5" name="타원 4"/>
          <p:cNvSpPr/>
          <p:nvPr/>
        </p:nvSpPr>
        <p:spPr>
          <a:xfrm>
            <a:off x="148890" y="101160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>
            <a:extLst>
              <a:ext uri="{FF2B5EF4-FFF2-40B4-BE49-F238E27FC236}">
                <a16:creationId xmlns:a16="http://schemas.microsoft.com/office/drawing/2014/main" id="{411C1831-1FAB-4C34-876B-B7ABE380154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190875" y="-1111582"/>
            <a:ext cx="58451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834D97CA-6268-4791-AE9A-1ED3A247595B}"/>
              </a:ext>
            </a:extLst>
          </p:cNvPr>
          <p:cNvCxnSpPr>
            <a:cxnSpLocks/>
          </p:cNvCxnSpPr>
          <p:nvPr/>
        </p:nvCxnSpPr>
        <p:spPr>
          <a:xfrm>
            <a:off x="273717" y="5826596"/>
            <a:ext cx="11324725" cy="5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FF35BABC-3F4F-4E8E-BA16-5F95AD7B708F}"/>
              </a:ext>
            </a:extLst>
          </p:cNvPr>
          <p:cNvGrpSpPr/>
          <p:nvPr/>
        </p:nvGrpSpPr>
        <p:grpSpPr>
          <a:xfrm>
            <a:off x="273717" y="4778691"/>
            <a:ext cx="2592159" cy="1066612"/>
            <a:chOff x="285749" y="4538060"/>
            <a:chExt cx="2592159" cy="1066612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16EFE75F-F547-411E-8745-0D3D119377DE}"/>
                </a:ext>
              </a:extLst>
            </p:cNvPr>
            <p:cNvGrpSpPr/>
            <p:nvPr/>
          </p:nvGrpSpPr>
          <p:grpSpPr>
            <a:xfrm>
              <a:off x="285749" y="4538060"/>
              <a:ext cx="2592159" cy="971569"/>
              <a:chOff x="471359" y="2589621"/>
              <a:chExt cx="2592159" cy="971569"/>
            </a:xfrm>
          </p:grpSpPr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A5AD57EA-4B31-4E51-AEAE-7EF39E2B58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71359" y="2589621"/>
                <a:ext cx="2592159" cy="971569"/>
              </a:xfrm>
              <a:prstGeom prst="rect">
                <a:avLst/>
              </a:prstGeom>
            </p:spPr>
          </p:pic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09FE0E25-8334-4046-B0B7-AE0FE8409983}"/>
                  </a:ext>
                </a:extLst>
              </p:cNvPr>
              <p:cNvSpPr txBox="1"/>
              <p:nvPr/>
            </p:nvSpPr>
            <p:spPr>
              <a:xfrm>
                <a:off x="1142644" y="2613740"/>
                <a:ext cx="1027894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5400" b="1" dirty="0">
                    <a:ln w="38100">
                      <a:solidFill>
                        <a:srgbClr val="ED7241"/>
                      </a:solidFill>
                    </a:ln>
                  </a:rPr>
                  <a:t>마</a:t>
                </a:r>
                <a:endParaRPr lang="en-US" sz="5400" b="1" dirty="0">
                  <a:ln w="38100">
                    <a:solidFill>
                      <a:srgbClr val="ED7241"/>
                    </a:solidFill>
                  </a:ln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27CA368A-2767-413C-84C3-02DC5960726E}"/>
                </a:ext>
              </a:extLst>
            </p:cNvPr>
            <p:cNvGrpSpPr/>
            <p:nvPr/>
          </p:nvGrpSpPr>
          <p:grpSpPr>
            <a:xfrm>
              <a:off x="2130015" y="5070562"/>
              <a:ext cx="439025" cy="505158"/>
              <a:chOff x="7321551" y="3549651"/>
              <a:chExt cx="974725" cy="973138"/>
            </a:xfrm>
          </p:grpSpPr>
          <p:sp>
            <p:nvSpPr>
              <p:cNvPr id="63" name="Freeform 58">
                <a:extLst>
                  <a:ext uri="{FF2B5EF4-FFF2-40B4-BE49-F238E27FC236}">
                    <a16:creationId xmlns:a16="http://schemas.microsoft.com/office/drawing/2014/main" id="{C6896AC5-E213-4ED5-979B-A7E1B892AD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21551" y="3549651"/>
                <a:ext cx="974725" cy="973138"/>
              </a:xfrm>
              <a:custGeom>
                <a:avLst/>
                <a:gdLst>
                  <a:gd name="T0" fmla="*/ 873 w 1841"/>
                  <a:gd name="T1" fmla="*/ 1 h 1840"/>
                  <a:gd name="T2" fmla="*/ 690 w 1841"/>
                  <a:gd name="T3" fmla="*/ 28 h 1840"/>
                  <a:gd name="T4" fmla="*/ 520 w 1841"/>
                  <a:gd name="T5" fmla="*/ 90 h 1840"/>
                  <a:gd name="T6" fmla="*/ 368 w 1841"/>
                  <a:gd name="T7" fmla="*/ 182 h 1840"/>
                  <a:gd name="T8" fmla="*/ 237 w 1841"/>
                  <a:gd name="T9" fmla="*/ 302 h 1840"/>
                  <a:gd name="T10" fmla="*/ 132 w 1841"/>
                  <a:gd name="T11" fmla="*/ 443 h 1840"/>
                  <a:gd name="T12" fmla="*/ 54 w 1841"/>
                  <a:gd name="T13" fmla="*/ 604 h 1840"/>
                  <a:gd name="T14" fmla="*/ 10 w 1841"/>
                  <a:gd name="T15" fmla="*/ 780 h 1840"/>
                  <a:gd name="T16" fmla="*/ 0 w 1841"/>
                  <a:gd name="T17" fmla="*/ 920 h 1840"/>
                  <a:gd name="T18" fmla="*/ 10 w 1841"/>
                  <a:gd name="T19" fmla="*/ 1061 h 1840"/>
                  <a:gd name="T20" fmla="*/ 54 w 1841"/>
                  <a:gd name="T21" fmla="*/ 1237 h 1840"/>
                  <a:gd name="T22" fmla="*/ 132 w 1841"/>
                  <a:gd name="T23" fmla="*/ 1398 h 1840"/>
                  <a:gd name="T24" fmla="*/ 237 w 1841"/>
                  <a:gd name="T25" fmla="*/ 1539 h 1840"/>
                  <a:gd name="T26" fmla="*/ 368 w 1841"/>
                  <a:gd name="T27" fmla="*/ 1659 h 1840"/>
                  <a:gd name="T28" fmla="*/ 520 w 1841"/>
                  <a:gd name="T29" fmla="*/ 1751 h 1840"/>
                  <a:gd name="T30" fmla="*/ 690 w 1841"/>
                  <a:gd name="T31" fmla="*/ 1813 h 1840"/>
                  <a:gd name="T32" fmla="*/ 873 w 1841"/>
                  <a:gd name="T33" fmla="*/ 1840 h 1840"/>
                  <a:gd name="T34" fmla="*/ 968 w 1841"/>
                  <a:gd name="T35" fmla="*/ 1840 h 1840"/>
                  <a:gd name="T36" fmla="*/ 1150 w 1841"/>
                  <a:gd name="T37" fmla="*/ 1813 h 1840"/>
                  <a:gd name="T38" fmla="*/ 1320 w 1841"/>
                  <a:gd name="T39" fmla="*/ 1751 h 1840"/>
                  <a:gd name="T40" fmla="*/ 1471 w 1841"/>
                  <a:gd name="T41" fmla="*/ 1659 h 1840"/>
                  <a:gd name="T42" fmla="*/ 1602 w 1841"/>
                  <a:gd name="T43" fmla="*/ 1539 h 1840"/>
                  <a:gd name="T44" fmla="*/ 1707 w 1841"/>
                  <a:gd name="T45" fmla="*/ 1398 h 1840"/>
                  <a:gd name="T46" fmla="*/ 1785 w 1841"/>
                  <a:gd name="T47" fmla="*/ 1237 h 1840"/>
                  <a:gd name="T48" fmla="*/ 1831 w 1841"/>
                  <a:gd name="T49" fmla="*/ 1061 h 1840"/>
                  <a:gd name="T50" fmla="*/ 1841 w 1841"/>
                  <a:gd name="T51" fmla="*/ 920 h 1840"/>
                  <a:gd name="T52" fmla="*/ 1831 w 1841"/>
                  <a:gd name="T53" fmla="*/ 780 h 1840"/>
                  <a:gd name="T54" fmla="*/ 1785 w 1841"/>
                  <a:gd name="T55" fmla="*/ 604 h 1840"/>
                  <a:gd name="T56" fmla="*/ 1707 w 1841"/>
                  <a:gd name="T57" fmla="*/ 443 h 1840"/>
                  <a:gd name="T58" fmla="*/ 1602 w 1841"/>
                  <a:gd name="T59" fmla="*/ 302 h 1840"/>
                  <a:gd name="T60" fmla="*/ 1471 w 1841"/>
                  <a:gd name="T61" fmla="*/ 182 h 1840"/>
                  <a:gd name="T62" fmla="*/ 1320 w 1841"/>
                  <a:gd name="T63" fmla="*/ 90 h 1840"/>
                  <a:gd name="T64" fmla="*/ 1150 w 1841"/>
                  <a:gd name="T65" fmla="*/ 28 h 1840"/>
                  <a:gd name="T66" fmla="*/ 968 w 1841"/>
                  <a:gd name="T67" fmla="*/ 1 h 1840"/>
                  <a:gd name="T68" fmla="*/ 920 w 1841"/>
                  <a:gd name="T69" fmla="*/ 239 h 1840"/>
                  <a:gd name="T70" fmla="*/ 1024 w 1841"/>
                  <a:gd name="T71" fmla="*/ 246 h 1840"/>
                  <a:gd name="T72" fmla="*/ 1246 w 1841"/>
                  <a:gd name="T73" fmla="*/ 321 h 1840"/>
                  <a:gd name="T74" fmla="*/ 1446 w 1841"/>
                  <a:gd name="T75" fmla="*/ 486 h 1840"/>
                  <a:gd name="T76" fmla="*/ 1572 w 1841"/>
                  <a:gd name="T77" fmla="*/ 717 h 1840"/>
                  <a:gd name="T78" fmla="*/ 1602 w 1841"/>
                  <a:gd name="T79" fmla="*/ 885 h 1840"/>
                  <a:gd name="T80" fmla="*/ 1602 w 1841"/>
                  <a:gd name="T81" fmla="*/ 956 h 1840"/>
                  <a:gd name="T82" fmla="*/ 1572 w 1841"/>
                  <a:gd name="T83" fmla="*/ 1124 h 1840"/>
                  <a:gd name="T84" fmla="*/ 1446 w 1841"/>
                  <a:gd name="T85" fmla="*/ 1355 h 1840"/>
                  <a:gd name="T86" fmla="*/ 1246 w 1841"/>
                  <a:gd name="T87" fmla="*/ 1520 h 1840"/>
                  <a:gd name="T88" fmla="*/ 1024 w 1841"/>
                  <a:gd name="T89" fmla="*/ 1595 h 1840"/>
                  <a:gd name="T90" fmla="*/ 920 w 1841"/>
                  <a:gd name="T91" fmla="*/ 1603 h 1840"/>
                  <a:gd name="T92" fmla="*/ 815 w 1841"/>
                  <a:gd name="T93" fmla="*/ 1595 h 1840"/>
                  <a:gd name="T94" fmla="*/ 595 w 1841"/>
                  <a:gd name="T95" fmla="*/ 1520 h 1840"/>
                  <a:gd name="T96" fmla="*/ 393 w 1841"/>
                  <a:gd name="T97" fmla="*/ 1355 h 1840"/>
                  <a:gd name="T98" fmla="*/ 268 w 1841"/>
                  <a:gd name="T99" fmla="*/ 1124 h 1840"/>
                  <a:gd name="T100" fmla="*/ 239 w 1841"/>
                  <a:gd name="T101" fmla="*/ 956 h 1840"/>
                  <a:gd name="T102" fmla="*/ 239 w 1841"/>
                  <a:gd name="T103" fmla="*/ 885 h 1840"/>
                  <a:gd name="T104" fmla="*/ 268 w 1841"/>
                  <a:gd name="T105" fmla="*/ 717 h 1840"/>
                  <a:gd name="T106" fmla="*/ 393 w 1841"/>
                  <a:gd name="T107" fmla="*/ 486 h 1840"/>
                  <a:gd name="T108" fmla="*/ 595 w 1841"/>
                  <a:gd name="T109" fmla="*/ 321 h 1840"/>
                  <a:gd name="T110" fmla="*/ 815 w 1841"/>
                  <a:gd name="T111" fmla="*/ 246 h 1840"/>
                  <a:gd name="T112" fmla="*/ 920 w 1841"/>
                  <a:gd name="T113" fmla="*/ 239 h 1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841" h="1840">
                    <a:moveTo>
                      <a:pt x="920" y="0"/>
                    </a:moveTo>
                    <a:lnTo>
                      <a:pt x="873" y="1"/>
                    </a:lnTo>
                    <a:lnTo>
                      <a:pt x="779" y="10"/>
                    </a:lnTo>
                    <a:lnTo>
                      <a:pt x="690" y="28"/>
                    </a:lnTo>
                    <a:lnTo>
                      <a:pt x="603" y="56"/>
                    </a:lnTo>
                    <a:lnTo>
                      <a:pt x="520" y="90"/>
                    </a:lnTo>
                    <a:lnTo>
                      <a:pt x="442" y="134"/>
                    </a:lnTo>
                    <a:lnTo>
                      <a:pt x="368" y="182"/>
                    </a:lnTo>
                    <a:lnTo>
                      <a:pt x="301" y="239"/>
                    </a:lnTo>
                    <a:lnTo>
                      <a:pt x="237" y="302"/>
                    </a:lnTo>
                    <a:lnTo>
                      <a:pt x="181" y="370"/>
                    </a:lnTo>
                    <a:lnTo>
                      <a:pt x="132" y="443"/>
                    </a:lnTo>
                    <a:lnTo>
                      <a:pt x="89" y="521"/>
                    </a:lnTo>
                    <a:lnTo>
                      <a:pt x="54" y="604"/>
                    </a:lnTo>
                    <a:lnTo>
                      <a:pt x="27" y="691"/>
                    </a:lnTo>
                    <a:lnTo>
                      <a:pt x="10" y="780"/>
                    </a:lnTo>
                    <a:lnTo>
                      <a:pt x="0" y="872"/>
                    </a:lnTo>
                    <a:lnTo>
                      <a:pt x="0" y="920"/>
                    </a:lnTo>
                    <a:lnTo>
                      <a:pt x="0" y="967"/>
                    </a:lnTo>
                    <a:lnTo>
                      <a:pt x="10" y="1061"/>
                    </a:lnTo>
                    <a:lnTo>
                      <a:pt x="27" y="1150"/>
                    </a:lnTo>
                    <a:lnTo>
                      <a:pt x="54" y="1237"/>
                    </a:lnTo>
                    <a:lnTo>
                      <a:pt x="89" y="1320"/>
                    </a:lnTo>
                    <a:lnTo>
                      <a:pt x="132" y="1398"/>
                    </a:lnTo>
                    <a:lnTo>
                      <a:pt x="181" y="1471"/>
                    </a:lnTo>
                    <a:lnTo>
                      <a:pt x="237" y="1539"/>
                    </a:lnTo>
                    <a:lnTo>
                      <a:pt x="301" y="1603"/>
                    </a:lnTo>
                    <a:lnTo>
                      <a:pt x="368" y="1659"/>
                    </a:lnTo>
                    <a:lnTo>
                      <a:pt x="442" y="1708"/>
                    </a:lnTo>
                    <a:lnTo>
                      <a:pt x="520" y="1751"/>
                    </a:lnTo>
                    <a:lnTo>
                      <a:pt x="603" y="1785"/>
                    </a:lnTo>
                    <a:lnTo>
                      <a:pt x="690" y="1813"/>
                    </a:lnTo>
                    <a:lnTo>
                      <a:pt x="779" y="1830"/>
                    </a:lnTo>
                    <a:lnTo>
                      <a:pt x="873" y="1840"/>
                    </a:lnTo>
                    <a:lnTo>
                      <a:pt x="920" y="1840"/>
                    </a:lnTo>
                    <a:lnTo>
                      <a:pt x="968" y="1840"/>
                    </a:lnTo>
                    <a:lnTo>
                      <a:pt x="1060" y="1830"/>
                    </a:lnTo>
                    <a:lnTo>
                      <a:pt x="1150" y="1813"/>
                    </a:lnTo>
                    <a:lnTo>
                      <a:pt x="1236" y="1785"/>
                    </a:lnTo>
                    <a:lnTo>
                      <a:pt x="1320" y="1751"/>
                    </a:lnTo>
                    <a:lnTo>
                      <a:pt x="1397" y="1708"/>
                    </a:lnTo>
                    <a:lnTo>
                      <a:pt x="1471" y="1659"/>
                    </a:lnTo>
                    <a:lnTo>
                      <a:pt x="1539" y="1603"/>
                    </a:lnTo>
                    <a:lnTo>
                      <a:pt x="1602" y="1539"/>
                    </a:lnTo>
                    <a:lnTo>
                      <a:pt x="1658" y="1471"/>
                    </a:lnTo>
                    <a:lnTo>
                      <a:pt x="1707" y="1398"/>
                    </a:lnTo>
                    <a:lnTo>
                      <a:pt x="1750" y="1320"/>
                    </a:lnTo>
                    <a:lnTo>
                      <a:pt x="1785" y="1237"/>
                    </a:lnTo>
                    <a:lnTo>
                      <a:pt x="1812" y="1150"/>
                    </a:lnTo>
                    <a:lnTo>
                      <a:pt x="1831" y="1061"/>
                    </a:lnTo>
                    <a:lnTo>
                      <a:pt x="1840" y="967"/>
                    </a:lnTo>
                    <a:lnTo>
                      <a:pt x="1841" y="920"/>
                    </a:lnTo>
                    <a:lnTo>
                      <a:pt x="1840" y="872"/>
                    </a:lnTo>
                    <a:lnTo>
                      <a:pt x="1831" y="780"/>
                    </a:lnTo>
                    <a:lnTo>
                      <a:pt x="1812" y="691"/>
                    </a:lnTo>
                    <a:lnTo>
                      <a:pt x="1785" y="604"/>
                    </a:lnTo>
                    <a:lnTo>
                      <a:pt x="1750" y="521"/>
                    </a:lnTo>
                    <a:lnTo>
                      <a:pt x="1707" y="443"/>
                    </a:lnTo>
                    <a:lnTo>
                      <a:pt x="1658" y="370"/>
                    </a:lnTo>
                    <a:lnTo>
                      <a:pt x="1602" y="302"/>
                    </a:lnTo>
                    <a:lnTo>
                      <a:pt x="1539" y="239"/>
                    </a:lnTo>
                    <a:lnTo>
                      <a:pt x="1471" y="182"/>
                    </a:lnTo>
                    <a:lnTo>
                      <a:pt x="1397" y="134"/>
                    </a:lnTo>
                    <a:lnTo>
                      <a:pt x="1320" y="90"/>
                    </a:lnTo>
                    <a:lnTo>
                      <a:pt x="1236" y="56"/>
                    </a:lnTo>
                    <a:lnTo>
                      <a:pt x="1150" y="28"/>
                    </a:lnTo>
                    <a:lnTo>
                      <a:pt x="1060" y="10"/>
                    </a:lnTo>
                    <a:lnTo>
                      <a:pt x="968" y="1"/>
                    </a:lnTo>
                    <a:lnTo>
                      <a:pt x="920" y="0"/>
                    </a:lnTo>
                    <a:close/>
                    <a:moveTo>
                      <a:pt x="920" y="239"/>
                    </a:moveTo>
                    <a:lnTo>
                      <a:pt x="955" y="239"/>
                    </a:lnTo>
                    <a:lnTo>
                      <a:pt x="1024" y="246"/>
                    </a:lnTo>
                    <a:lnTo>
                      <a:pt x="1124" y="269"/>
                    </a:lnTo>
                    <a:lnTo>
                      <a:pt x="1246" y="321"/>
                    </a:lnTo>
                    <a:lnTo>
                      <a:pt x="1354" y="394"/>
                    </a:lnTo>
                    <a:lnTo>
                      <a:pt x="1446" y="486"/>
                    </a:lnTo>
                    <a:lnTo>
                      <a:pt x="1521" y="594"/>
                    </a:lnTo>
                    <a:lnTo>
                      <a:pt x="1572" y="717"/>
                    </a:lnTo>
                    <a:lnTo>
                      <a:pt x="1595" y="816"/>
                    </a:lnTo>
                    <a:lnTo>
                      <a:pt x="1602" y="885"/>
                    </a:lnTo>
                    <a:lnTo>
                      <a:pt x="1602" y="920"/>
                    </a:lnTo>
                    <a:lnTo>
                      <a:pt x="1602" y="956"/>
                    </a:lnTo>
                    <a:lnTo>
                      <a:pt x="1595" y="1025"/>
                    </a:lnTo>
                    <a:lnTo>
                      <a:pt x="1572" y="1124"/>
                    </a:lnTo>
                    <a:lnTo>
                      <a:pt x="1521" y="1247"/>
                    </a:lnTo>
                    <a:lnTo>
                      <a:pt x="1446" y="1355"/>
                    </a:lnTo>
                    <a:lnTo>
                      <a:pt x="1354" y="1447"/>
                    </a:lnTo>
                    <a:lnTo>
                      <a:pt x="1246" y="1520"/>
                    </a:lnTo>
                    <a:lnTo>
                      <a:pt x="1124" y="1572"/>
                    </a:lnTo>
                    <a:lnTo>
                      <a:pt x="1024" y="1595"/>
                    </a:lnTo>
                    <a:lnTo>
                      <a:pt x="955" y="1601"/>
                    </a:lnTo>
                    <a:lnTo>
                      <a:pt x="920" y="1603"/>
                    </a:lnTo>
                    <a:lnTo>
                      <a:pt x="884" y="1601"/>
                    </a:lnTo>
                    <a:lnTo>
                      <a:pt x="815" y="1595"/>
                    </a:lnTo>
                    <a:lnTo>
                      <a:pt x="716" y="1572"/>
                    </a:lnTo>
                    <a:lnTo>
                      <a:pt x="595" y="1520"/>
                    </a:lnTo>
                    <a:lnTo>
                      <a:pt x="485" y="1447"/>
                    </a:lnTo>
                    <a:lnTo>
                      <a:pt x="393" y="1355"/>
                    </a:lnTo>
                    <a:lnTo>
                      <a:pt x="319" y="1247"/>
                    </a:lnTo>
                    <a:lnTo>
                      <a:pt x="268" y="1124"/>
                    </a:lnTo>
                    <a:lnTo>
                      <a:pt x="245" y="1025"/>
                    </a:lnTo>
                    <a:lnTo>
                      <a:pt x="239" y="956"/>
                    </a:lnTo>
                    <a:lnTo>
                      <a:pt x="237" y="920"/>
                    </a:lnTo>
                    <a:lnTo>
                      <a:pt x="239" y="885"/>
                    </a:lnTo>
                    <a:lnTo>
                      <a:pt x="245" y="816"/>
                    </a:lnTo>
                    <a:lnTo>
                      <a:pt x="268" y="717"/>
                    </a:lnTo>
                    <a:lnTo>
                      <a:pt x="319" y="594"/>
                    </a:lnTo>
                    <a:lnTo>
                      <a:pt x="393" y="486"/>
                    </a:lnTo>
                    <a:lnTo>
                      <a:pt x="485" y="394"/>
                    </a:lnTo>
                    <a:lnTo>
                      <a:pt x="595" y="321"/>
                    </a:lnTo>
                    <a:lnTo>
                      <a:pt x="716" y="269"/>
                    </a:lnTo>
                    <a:lnTo>
                      <a:pt x="815" y="246"/>
                    </a:lnTo>
                    <a:lnTo>
                      <a:pt x="884" y="239"/>
                    </a:lnTo>
                    <a:lnTo>
                      <a:pt x="920" y="239"/>
                    </a:lnTo>
                    <a:close/>
                  </a:path>
                </a:pathLst>
              </a:custGeom>
              <a:solidFill>
                <a:srgbClr val="191919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59">
                <a:extLst>
                  <a:ext uri="{FF2B5EF4-FFF2-40B4-BE49-F238E27FC236}">
                    <a16:creationId xmlns:a16="http://schemas.microsoft.com/office/drawing/2014/main" id="{9B08D57F-E38E-48C2-8504-620123DD7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0476" y="3838576"/>
                <a:ext cx="396875" cy="395288"/>
              </a:xfrm>
              <a:custGeom>
                <a:avLst/>
                <a:gdLst>
                  <a:gd name="T0" fmla="*/ 748 w 748"/>
                  <a:gd name="T1" fmla="*/ 373 h 746"/>
                  <a:gd name="T2" fmla="*/ 746 w 748"/>
                  <a:gd name="T3" fmla="*/ 412 h 746"/>
                  <a:gd name="T4" fmla="*/ 730 w 748"/>
                  <a:gd name="T5" fmla="*/ 484 h 746"/>
                  <a:gd name="T6" fmla="*/ 703 w 748"/>
                  <a:gd name="T7" fmla="*/ 551 h 746"/>
                  <a:gd name="T8" fmla="*/ 663 w 748"/>
                  <a:gd name="T9" fmla="*/ 611 h 746"/>
                  <a:gd name="T10" fmla="*/ 612 w 748"/>
                  <a:gd name="T11" fmla="*/ 661 h 746"/>
                  <a:gd name="T12" fmla="*/ 552 w 748"/>
                  <a:gd name="T13" fmla="*/ 701 h 746"/>
                  <a:gd name="T14" fmla="*/ 485 w 748"/>
                  <a:gd name="T15" fmla="*/ 730 h 746"/>
                  <a:gd name="T16" fmla="*/ 412 w 748"/>
                  <a:gd name="T17" fmla="*/ 744 h 746"/>
                  <a:gd name="T18" fmla="*/ 373 w 748"/>
                  <a:gd name="T19" fmla="*/ 746 h 746"/>
                  <a:gd name="T20" fmla="*/ 336 w 748"/>
                  <a:gd name="T21" fmla="*/ 744 h 746"/>
                  <a:gd name="T22" fmla="*/ 262 w 748"/>
                  <a:gd name="T23" fmla="*/ 730 h 746"/>
                  <a:gd name="T24" fmla="*/ 196 w 748"/>
                  <a:gd name="T25" fmla="*/ 701 h 746"/>
                  <a:gd name="T26" fmla="*/ 135 w 748"/>
                  <a:gd name="T27" fmla="*/ 661 h 746"/>
                  <a:gd name="T28" fmla="*/ 85 w 748"/>
                  <a:gd name="T29" fmla="*/ 611 h 746"/>
                  <a:gd name="T30" fmla="*/ 44 w 748"/>
                  <a:gd name="T31" fmla="*/ 551 h 746"/>
                  <a:gd name="T32" fmla="*/ 16 w 748"/>
                  <a:gd name="T33" fmla="*/ 484 h 746"/>
                  <a:gd name="T34" fmla="*/ 1 w 748"/>
                  <a:gd name="T35" fmla="*/ 412 h 746"/>
                  <a:gd name="T36" fmla="*/ 0 w 748"/>
                  <a:gd name="T37" fmla="*/ 373 h 746"/>
                  <a:gd name="T38" fmla="*/ 1 w 748"/>
                  <a:gd name="T39" fmla="*/ 334 h 746"/>
                  <a:gd name="T40" fmla="*/ 16 w 748"/>
                  <a:gd name="T41" fmla="*/ 262 h 746"/>
                  <a:gd name="T42" fmla="*/ 44 w 748"/>
                  <a:gd name="T43" fmla="*/ 194 h 746"/>
                  <a:gd name="T44" fmla="*/ 85 w 748"/>
                  <a:gd name="T45" fmla="*/ 135 h 746"/>
                  <a:gd name="T46" fmla="*/ 135 w 748"/>
                  <a:gd name="T47" fmla="*/ 85 h 746"/>
                  <a:gd name="T48" fmla="*/ 196 w 748"/>
                  <a:gd name="T49" fmla="*/ 44 h 746"/>
                  <a:gd name="T50" fmla="*/ 262 w 748"/>
                  <a:gd name="T51" fmla="*/ 16 h 746"/>
                  <a:gd name="T52" fmla="*/ 336 w 748"/>
                  <a:gd name="T53" fmla="*/ 1 h 746"/>
                  <a:gd name="T54" fmla="*/ 373 w 748"/>
                  <a:gd name="T55" fmla="*/ 0 h 746"/>
                  <a:gd name="T56" fmla="*/ 412 w 748"/>
                  <a:gd name="T57" fmla="*/ 1 h 746"/>
                  <a:gd name="T58" fmla="*/ 485 w 748"/>
                  <a:gd name="T59" fmla="*/ 16 h 746"/>
                  <a:gd name="T60" fmla="*/ 552 w 748"/>
                  <a:gd name="T61" fmla="*/ 44 h 746"/>
                  <a:gd name="T62" fmla="*/ 612 w 748"/>
                  <a:gd name="T63" fmla="*/ 85 h 746"/>
                  <a:gd name="T64" fmla="*/ 663 w 748"/>
                  <a:gd name="T65" fmla="*/ 135 h 746"/>
                  <a:gd name="T66" fmla="*/ 703 w 748"/>
                  <a:gd name="T67" fmla="*/ 194 h 746"/>
                  <a:gd name="T68" fmla="*/ 730 w 748"/>
                  <a:gd name="T69" fmla="*/ 262 h 746"/>
                  <a:gd name="T70" fmla="*/ 746 w 748"/>
                  <a:gd name="T71" fmla="*/ 334 h 746"/>
                  <a:gd name="T72" fmla="*/ 748 w 748"/>
                  <a:gd name="T73" fmla="*/ 373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8" h="746">
                    <a:moveTo>
                      <a:pt x="748" y="373"/>
                    </a:moveTo>
                    <a:lnTo>
                      <a:pt x="746" y="412"/>
                    </a:lnTo>
                    <a:lnTo>
                      <a:pt x="730" y="484"/>
                    </a:lnTo>
                    <a:lnTo>
                      <a:pt x="703" y="551"/>
                    </a:lnTo>
                    <a:lnTo>
                      <a:pt x="663" y="611"/>
                    </a:lnTo>
                    <a:lnTo>
                      <a:pt x="612" y="661"/>
                    </a:lnTo>
                    <a:lnTo>
                      <a:pt x="552" y="701"/>
                    </a:lnTo>
                    <a:lnTo>
                      <a:pt x="485" y="730"/>
                    </a:lnTo>
                    <a:lnTo>
                      <a:pt x="412" y="744"/>
                    </a:lnTo>
                    <a:lnTo>
                      <a:pt x="373" y="746"/>
                    </a:lnTo>
                    <a:lnTo>
                      <a:pt x="336" y="744"/>
                    </a:lnTo>
                    <a:lnTo>
                      <a:pt x="262" y="730"/>
                    </a:lnTo>
                    <a:lnTo>
                      <a:pt x="196" y="701"/>
                    </a:lnTo>
                    <a:lnTo>
                      <a:pt x="135" y="661"/>
                    </a:lnTo>
                    <a:lnTo>
                      <a:pt x="85" y="611"/>
                    </a:lnTo>
                    <a:lnTo>
                      <a:pt x="44" y="551"/>
                    </a:lnTo>
                    <a:lnTo>
                      <a:pt x="16" y="484"/>
                    </a:lnTo>
                    <a:lnTo>
                      <a:pt x="1" y="412"/>
                    </a:lnTo>
                    <a:lnTo>
                      <a:pt x="0" y="373"/>
                    </a:lnTo>
                    <a:lnTo>
                      <a:pt x="1" y="334"/>
                    </a:lnTo>
                    <a:lnTo>
                      <a:pt x="16" y="262"/>
                    </a:lnTo>
                    <a:lnTo>
                      <a:pt x="44" y="194"/>
                    </a:lnTo>
                    <a:lnTo>
                      <a:pt x="85" y="135"/>
                    </a:lnTo>
                    <a:lnTo>
                      <a:pt x="135" y="85"/>
                    </a:lnTo>
                    <a:lnTo>
                      <a:pt x="196" y="44"/>
                    </a:lnTo>
                    <a:lnTo>
                      <a:pt x="262" y="16"/>
                    </a:lnTo>
                    <a:lnTo>
                      <a:pt x="336" y="1"/>
                    </a:lnTo>
                    <a:lnTo>
                      <a:pt x="373" y="0"/>
                    </a:lnTo>
                    <a:lnTo>
                      <a:pt x="412" y="1"/>
                    </a:lnTo>
                    <a:lnTo>
                      <a:pt x="485" y="16"/>
                    </a:lnTo>
                    <a:lnTo>
                      <a:pt x="552" y="44"/>
                    </a:lnTo>
                    <a:lnTo>
                      <a:pt x="612" y="85"/>
                    </a:lnTo>
                    <a:lnTo>
                      <a:pt x="663" y="135"/>
                    </a:lnTo>
                    <a:lnTo>
                      <a:pt x="703" y="194"/>
                    </a:lnTo>
                    <a:lnTo>
                      <a:pt x="730" y="262"/>
                    </a:lnTo>
                    <a:lnTo>
                      <a:pt x="746" y="334"/>
                    </a:lnTo>
                    <a:lnTo>
                      <a:pt x="748" y="373"/>
                    </a:lnTo>
                    <a:close/>
                  </a:path>
                </a:pathLst>
              </a:custGeom>
              <a:solidFill>
                <a:srgbClr val="959595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0">
                <a:extLst>
                  <a:ext uri="{FF2B5EF4-FFF2-40B4-BE49-F238E27FC236}">
                    <a16:creationId xmlns:a16="http://schemas.microsoft.com/office/drawing/2014/main" id="{33877865-22D7-4ADC-B5A4-340ED351B2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64426" y="3697288"/>
                <a:ext cx="682625" cy="682625"/>
              </a:xfrm>
              <a:custGeom>
                <a:avLst/>
                <a:gdLst>
                  <a:gd name="T0" fmla="*/ 338 w 1292"/>
                  <a:gd name="T1" fmla="*/ 76 h 1291"/>
                  <a:gd name="T2" fmla="*/ 28 w 1292"/>
                  <a:gd name="T3" fmla="*/ 453 h 1291"/>
                  <a:gd name="T4" fmla="*/ 28 w 1292"/>
                  <a:gd name="T5" fmla="*/ 838 h 1291"/>
                  <a:gd name="T6" fmla="*/ 338 w 1292"/>
                  <a:gd name="T7" fmla="*/ 1214 h 1291"/>
                  <a:gd name="T8" fmla="*/ 713 w 1292"/>
                  <a:gd name="T9" fmla="*/ 1289 h 1291"/>
                  <a:gd name="T10" fmla="*/ 1147 w 1292"/>
                  <a:gd name="T11" fmla="*/ 1057 h 1291"/>
                  <a:gd name="T12" fmla="*/ 1292 w 1292"/>
                  <a:gd name="T13" fmla="*/ 645 h 1291"/>
                  <a:gd name="T14" fmla="*/ 1147 w 1292"/>
                  <a:gd name="T15" fmla="*/ 234 h 1291"/>
                  <a:gd name="T16" fmla="*/ 713 w 1292"/>
                  <a:gd name="T17" fmla="*/ 1 h 1291"/>
                  <a:gd name="T18" fmla="*/ 684 w 1292"/>
                  <a:gd name="T19" fmla="*/ 175 h 1291"/>
                  <a:gd name="T20" fmla="*/ 713 w 1292"/>
                  <a:gd name="T21" fmla="*/ 403 h 1291"/>
                  <a:gd name="T22" fmla="*/ 625 w 1292"/>
                  <a:gd name="T23" fmla="*/ 494 h 1291"/>
                  <a:gd name="T24" fmla="*/ 415 w 1292"/>
                  <a:gd name="T25" fmla="*/ 154 h 1291"/>
                  <a:gd name="T26" fmla="*/ 596 w 1292"/>
                  <a:gd name="T27" fmla="*/ 97 h 1291"/>
                  <a:gd name="T28" fmla="*/ 993 w 1292"/>
                  <a:gd name="T29" fmla="*/ 168 h 1291"/>
                  <a:gd name="T30" fmla="*/ 805 w 1292"/>
                  <a:gd name="T31" fmla="*/ 414 h 1291"/>
                  <a:gd name="T32" fmla="*/ 833 w 1292"/>
                  <a:gd name="T33" fmla="*/ 229 h 1291"/>
                  <a:gd name="T34" fmla="*/ 892 w 1292"/>
                  <a:gd name="T35" fmla="*/ 118 h 1291"/>
                  <a:gd name="T36" fmla="*/ 468 w 1292"/>
                  <a:gd name="T37" fmla="*/ 458 h 1291"/>
                  <a:gd name="T38" fmla="*/ 294 w 1292"/>
                  <a:gd name="T39" fmla="*/ 368 h 1291"/>
                  <a:gd name="T40" fmla="*/ 236 w 1292"/>
                  <a:gd name="T41" fmla="*/ 231 h 1291"/>
                  <a:gd name="T42" fmla="*/ 1078 w 1292"/>
                  <a:gd name="T43" fmla="*/ 266 h 1291"/>
                  <a:gd name="T44" fmla="*/ 1174 w 1292"/>
                  <a:gd name="T45" fmla="*/ 465 h 1291"/>
                  <a:gd name="T46" fmla="*/ 984 w 1292"/>
                  <a:gd name="T47" fmla="*/ 622 h 1291"/>
                  <a:gd name="T48" fmla="*/ 784 w 1292"/>
                  <a:gd name="T49" fmla="*/ 610 h 1291"/>
                  <a:gd name="T50" fmla="*/ 1053 w 1292"/>
                  <a:gd name="T51" fmla="*/ 236 h 1291"/>
                  <a:gd name="T52" fmla="*/ 366 w 1292"/>
                  <a:gd name="T53" fmla="*/ 499 h 1291"/>
                  <a:gd name="T54" fmla="*/ 530 w 1292"/>
                  <a:gd name="T55" fmla="*/ 616 h 1291"/>
                  <a:gd name="T56" fmla="*/ 102 w 1292"/>
                  <a:gd name="T57" fmla="*/ 789 h 1291"/>
                  <a:gd name="T58" fmla="*/ 90 w 1292"/>
                  <a:gd name="T59" fmla="*/ 558 h 1291"/>
                  <a:gd name="T60" fmla="*/ 236 w 1292"/>
                  <a:gd name="T61" fmla="*/ 485 h 1291"/>
                  <a:gd name="T62" fmla="*/ 1144 w 1292"/>
                  <a:gd name="T63" fmla="*/ 692 h 1291"/>
                  <a:gd name="T64" fmla="*/ 1207 w 1292"/>
                  <a:gd name="T65" fmla="*/ 818 h 1291"/>
                  <a:gd name="T66" fmla="*/ 945 w 1292"/>
                  <a:gd name="T67" fmla="*/ 741 h 1291"/>
                  <a:gd name="T68" fmla="*/ 1096 w 1292"/>
                  <a:gd name="T69" fmla="*/ 692 h 1291"/>
                  <a:gd name="T70" fmla="*/ 292 w 1292"/>
                  <a:gd name="T71" fmla="*/ 904 h 1291"/>
                  <a:gd name="T72" fmla="*/ 151 w 1292"/>
                  <a:gd name="T73" fmla="*/ 947 h 1291"/>
                  <a:gd name="T74" fmla="*/ 255 w 1292"/>
                  <a:gd name="T75" fmla="*/ 812 h 1291"/>
                  <a:gd name="T76" fmla="*/ 743 w 1292"/>
                  <a:gd name="T77" fmla="*/ 753 h 1291"/>
                  <a:gd name="T78" fmla="*/ 1173 w 1292"/>
                  <a:gd name="T79" fmla="*/ 923 h 1291"/>
                  <a:gd name="T80" fmla="*/ 1021 w 1292"/>
                  <a:gd name="T81" fmla="*/ 1097 h 1291"/>
                  <a:gd name="T82" fmla="*/ 801 w 1292"/>
                  <a:gd name="T83" fmla="*/ 982 h 1291"/>
                  <a:gd name="T84" fmla="*/ 737 w 1292"/>
                  <a:gd name="T85" fmla="*/ 770 h 1291"/>
                  <a:gd name="T86" fmla="*/ 602 w 1292"/>
                  <a:gd name="T87" fmla="*/ 877 h 1291"/>
                  <a:gd name="T88" fmla="*/ 487 w 1292"/>
                  <a:gd name="T89" fmla="*/ 1206 h 1291"/>
                  <a:gd name="T90" fmla="*/ 347 w 1292"/>
                  <a:gd name="T91" fmla="*/ 1047 h 1291"/>
                  <a:gd name="T92" fmla="*/ 454 w 1292"/>
                  <a:gd name="T93" fmla="*/ 844 h 1291"/>
                  <a:gd name="T94" fmla="*/ 644 w 1292"/>
                  <a:gd name="T95" fmla="*/ 836 h 1291"/>
                  <a:gd name="T96" fmla="*/ 812 w 1292"/>
                  <a:gd name="T97" fmla="*/ 1162 h 1291"/>
                  <a:gd name="T98" fmla="*/ 663 w 1292"/>
                  <a:gd name="T99" fmla="*/ 1224 h 1291"/>
                  <a:gd name="T100" fmla="*/ 644 w 1292"/>
                  <a:gd name="T101" fmla="*/ 836 h 1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92" h="1291">
                    <a:moveTo>
                      <a:pt x="647" y="0"/>
                    </a:moveTo>
                    <a:lnTo>
                      <a:pt x="580" y="1"/>
                    </a:lnTo>
                    <a:lnTo>
                      <a:pt x="454" y="27"/>
                    </a:lnTo>
                    <a:lnTo>
                      <a:pt x="338" y="76"/>
                    </a:lnTo>
                    <a:lnTo>
                      <a:pt x="235" y="146"/>
                    </a:lnTo>
                    <a:lnTo>
                      <a:pt x="147" y="234"/>
                    </a:lnTo>
                    <a:lnTo>
                      <a:pt x="77" y="337"/>
                    </a:lnTo>
                    <a:lnTo>
                      <a:pt x="28" y="453"/>
                    </a:lnTo>
                    <a:lnTo>
                      <a:pt x="2" y="579"/>
                    </a:lnTo>
                    <a:lnTo>
                      <a:pt x="0" y="645"/>
                    </a:lnTo>
                    <a:lnTo>
                      <a:pt x="2" y="711"/>
                    </a:lnTo>
                    <a:lnTo>
                      <a:pt x="28" y="838"/>
                    </a:lnTo>
                    <a:lnTo>
                      <a:pt x="77" y="953"/>
                    </a:lnTo>
                    <a:lnTo>
                      <a:pt x="147" y="1057"/>
                    </a:lnTo>
                    <a:lnTo>
                      <a:pt x="235" y="1145"/>
                    </a:lnTo>
                    <a:lnTo>
                      <a:pt x="338" y="1214"/>
                    </a:lnTo>
                    <a:lnTo>
                      <a:pt x="454" y="1264"/>
                    </a:lnTo>
                    <a:lnTo>
                      <a:pt x="580" y="1289"/>
                    </a:lnTo>
                    <a:lnTo>
                      <a:pt x="647" y="1291"/>
                    </a:lnTo>
                    <a:lnTo>
                      <a:pt x="713" y="1289"/>
                    </a:lnTo>
                    <a:lnTo>
                      <a:pt x="840" y="1264"/>
                    </a:lnTo>
                    <a:lnTo>
                      <a:pt x="955" y="1214"/>
                    </a:lnTo>
                    <a:lnTo>
                      <a:pt x="1059" y="1145"/>
                    </a:lnTo>
                    <a:lnTo>
                      <a:pt x="1147" y="1057"/>
                    </a:lnTo>
                    <a:lnTo>
                      <a:pt x="1216" y="953"/>
                    </a:lnTo>
                    <a:lnTo>
                      <a:pt x="1265" y="838"/>
                    </a:lnTo>
                    <a:lnTo>
                      <a:pt x="1291" y="711"/>
                    </a:lnTo>
                    <a:lnTo>
                      <a:pt x="1292" y="645"/>
                    </a:lnTo>
                    <a:lnTo>
                      <a:pt x="1291" y="579"/>
                    </a:lnTo>
                    <a:lnTo>
                      <a:pt x="1265" y="453"/>
                    </a:lnTo>
                    <a:lnTo>
                      <a:pt x="1216" y="337"/>
                    </a:lnTo>
                    <a:lnTo>
                      <a:pt x="1147" y="234"/>
                    </a:lnTo>
                    <a:lnTo>
                      <a:pt x="1059" y="146"/>
                    </a:lnTo>
                    <a:lnTo>
                      <a:pt x="955" y="76"/>
                    </a:lnTo>
                    <a:lnTo>
                      <a:pt x="840" y="27"/>
                    </a:lnTo>
                    <a:lnTo>
                      <a:pt x="713" y="1"/>
                    </a:lnTo>
                    <a:lnTo>
                      <a:pt x="647" y="0"/>
                    </a:lnTo>
                    <a:close/>
                    <a:moveTo>
                      <a:pt x="596" y="97"/>
                    </a:moveTo>
                    <a:lnTo>
                      <a:pt x="632" y="119"/>
                    </a:lnTo>
                    <a:lnTo>
                      <a:pt x="684" y="175"/>
                    </a:lnTo>
                    <a:lnTo>
                      <a:pt x="713" y="240"/>
                    </a:lnTo>
                    <a:lnTo>
                      <a:pt x="726" y="311"/>
                    </a:lnTo>
                    <a:lnTo>
                      <a:pt x="726" y="347"/>
                    </a:lnTo>
                    <a:lnTo>
                      <a:pt x="713" y="403"/>
                    </a:lnTo>
                    <a:lnTo>
                      <a:pt x="690" y="483"/>
                    </a:lnTo>
                    <a:lnTo>
                      <a:pt x="670" y="524"/>
                    </a:lnTo>
                    <a:lnTo>
                      <a:pt x="657" y="537"/>
                    </a:lnTo>
                    <a:lnTo>
                      <a:pt x="625" y="494"/>
                    </a:lnTo>
                    <a:lnTo>
                      <a:pt x="570" y="459"/>
                    </a:lnTo>
                    <a:lnTo>
                      <a:pt x="526" y="437"/>
                    </a:lnTo>
                    <a:lnTo>
                      <a:pt x="377" y="168"/>
                    </a:lnTo>
                    <a:lnTo>
                      <a:pt x="415" y="154"/>
                    </a:lnTo>
                    <a:lnTo>
                      <a:pt x="478" y="123"/>
                    </a:lnTo>
                    <a:lnTo>
                      <a:pt x="547" y="105"/>
                    </a:lnTo>
                    <a:lnTo>
                      <a:pt x="598" y="97"/>
                    </a:lnTo>
                    <a:lnTo>
                      <a:pt x="596" y="97"/>
                    </a:lnTo>
                    <a:close/>
                    <a:moveTo>
                      <a:pt x="892" y="118"/>
                    </a:moveTo>
                    <a:lnTo>
                      <a:pt x="910" y="119"/>
                    </a:lnTo>
                    <a:lnTo>
                      <a:pt x="946" y="133"/>
                    </a:lnTo>
                    <a:lnTo>
                      <a:pt x="993" y="168"/>
                    </a:lnTo>
                    <a:lnTo>
                      <a:pt x="1021" y="195"/>
                    </a:lnTo>
                    <a:lnTo>
                      <a:pt x="931" y="279"/>
                    </a:lnTo>
                    <a:lnTo>
                      <a:pt x="854" y="345"/>
                    </a:lnTo>
                    <a:lnTo>
                      <a:pt x="805" y="414"/>
                    </a:lnTo>
                    <a:lnTo>
                      <a:pt x="772" y="475"/>
                    </a:lnTo>
                    <a:lnTo>
                      <a:pt x="772" y="458"/>
                    </a:lnTo>
                    <a:lnTo>
                      <a:pt x="795" y="357"/>
                    </a:lnTo>
                    <a:lnTo>
                      <a:pt x="833" y="229"/>
                    </a:lnTo>
                    <a:lnTo>
                      <a:pt x="869" y="132"/>
                    </a:lnTo>
                    <a:lnTo>
                      <a:pt x="880" y="118"/>
                    </a:lnTo>
                    <a:lnTo>
                      <a:pt x="886" y="118"/>
                    </a:lnTo>
                    <a:lnTo>
                      <a:pt x="892" y="118"/>
                    </a:lnTo>
                    <a:close/>
                    <a:moveTo>
                      <a:pt x="320" y="171"/>
                    </a:moveTo>
                    <a:lnTo>
                      <a:pt x="371" y="305"/>
                    </a:lnTo>
                    <a:lnTo>
                      <a:pt x="413" y="394"/>
                    </a:lnTo>
                    <a:lnTo>
                      <a:pt x="468" y="458"/>
                    </a:lnTo>
                    <a:lnTo>
                      <a:pt x="516" y="506"/>
                    </a:lnTo>
                    <a:lnTo>
                      <a:pt x="498" y="502"/>
                    </a:lnTo>
                    <a:lnTo>
                      <a:pt x="407" y="446"/>
                    </a:lnTo>
                    <a:lnTo>
                      <a:pt x="294" y="368"/>
                    </a:lnTo>
                    <a:lnTo>
                      <a:pt x="209" y="302"/>
                    </a:lnTo>
                    <a:lnTo>
                      <a:pt x="198" y="288"/>
                    </a:lnTo>
                    <a:lnTo>
                      <a:pt x="206" y="266"/>
                    </a:lnTo>
                    <a:lnTo>
                      <a:pt x="236" y="231"/>
                    </a:lnTo>
                    <a:lnTo>
                      <a:pt x="294" y="191"/>
                    </a:lnTo>
                    <a:lnTo>
                      <a:pt x="320" y="171"/>
                    </a:lnTo>
                    <a:close/>
                    <a:moveTo>
                      <a:pt x="1053" y="236"/>
                    </a:moveTo>
                    <a:lnTo>
                      <a:pt x="1078" y="266"/>
                    </a:lnTo>
                    <a:lnTo>
                      <a:pt x="1125" y="318"/>
                    </a:lnTo>
                    <a:lnTo>
                      <a:pt x="1163" y="378"/>
                    </a:lnTo>
                    <a:lnTo>
                      <a:pt x="1184" y="424"/>
                    </a:lnTo>
                    <a:lnTo>
                      <a:pt x="1174" y="465"/>
                    </a:lnTo>
                    <a:lnTo>
                      <a:pt x="1135" y="530"/>
                    </a:lnTo>
                    <a:lnTo>
                      <a:pt x="1083" y="577"/>
                    </a:lnTo>
                    <a:lnTo>
                      <a:pt x="1018" y="610"/>
                    </a:lnTo>
                    <a:lnTo>
                      <a:pt x="984" y="622"/>
                    </a:lnTo>
                    <a:lnTo>
                      <a:pt x="926" y="625"/>
                    </a:lnTo>
                    <a:lnTo>
                      <a:pt x="843" y="626"/>
                    </a:lnTo>
                    <a:lnTo>
                      <a:pt x="798" y="619"/>
                    </a:lnTo>
                    <a:lnTo>
                      <a:pt x="784" y="610"/>
                    </a:lnTo>
                    <a:lnTo>
                      <a:pt x="814" y="567"/>
                    </a:lnTo>
                    <a:lnTo>
                      <a:pt x="831" y="505"/>
                    </a:lnTo>
                    <a:lnTo>
                      <a:pt x="838" y="456"/>
                    </a:lnTo>
                    <a:lnTo>
                      <a:pt x="1053" y="236"/>
                    </a:lnTo>
                    <a:close/>
                    <a:moveTo>
                      <a:pt x="258" y="485"/>
                    </a:moveTo>
                    <a:lnTo>
                      <a:pt x="285" y="485"/>
                    </a:lnTo>
                    <a:lnTo>
                      <a:pt x="338" y="492"/>
                    </a:lnTo>
                    <a:lnTo>
                      <a:pt x="366" y="499"/>
                    </a:lnTo>
                    <a:lnTo>
                      <a:pt x="416" y="527"/>
                    </a:lnTo>
                    <a:lnTo>
                      <a:pt x="488" y="570"/>
                    </a:lnTo>
                    <a:lnTo>
                      <a:pt x="521" y="600"/>
                    </a:lnTo>
                    <a:lnTo>
                      <a:pt x="530" y="616"/>
                    </a:lnTo>
                    <a:lnTo>
                      <a:pt x="481" y="635"/>
                    </a:lnTo>
                    <a:lnTo>
                      <a:pt x="433" y="678"/>
                    </a:lnTo>
                    <a:lnTo>
                      <a:pt x="400" y="715"/>
                    </a:lnTo>
                    <a:lnTo>
                      <a:pt x="102" y="789"/>
                    </a:lnTo>
                    <a:lnTo>
                      <a:pt x="98" y="750"/>
                    </a:lnTo>
                    <a:lnTo>
                      <a:pt x="85" y="679"/>
                    </a:lnTo>
                    <a:lnTo>
                      <a:pt x="85" y="607"/>
                    </a:lnTo>
                    <a:lnTo>
                      <a:pt x="90" y="558"/>
                    </a:lnTo>
                    <a:lnTo>
                      <a:pt x="109" y="540"/>
                    </a:lnTo>
                    <a:lnTo>
                      <a:pt x="149" y="512"/>
                    </a:lnTo>
                    <a:lnTo>
                      <a:pt x="193" y="494"/>
                    </a:lnTo>
                    <a:lnTo>
                      <a:pt x="236" y="485"/>
                    </a:lnTo>
                    <a:lnTo>
                      <a:pt x="259" y="485"/>
                    </a:lnTo>
                    <a:lnTo>
                      <a:pt x="258" y="485"/>
                    </a:lnTo>
                    <a:close/>
                    <a:moveTo>
                      <a:pt x="1096" y="692"/>
                    </a:moveTo>
                    <a:lnTo>
                      <a:pt x="1144" y="692"/>
                    </a:lnTo>
                    <a:lnTo>
                      <a:pt x="1212" y="697"/>
                    </a:lnTo>
                    <a:lnTo>
                      <a:pt x="1222" y="701"/>
                    </a:lnTo>
                    <a:lnTo>
                      <a:pt x="1223" y="751"/>
                    </a:lnTo>
                    <a:lnTo>
                      <a:pt x="1207" y="818"/>
                    </a:lnTo>
                    <a:lnTo>
                      <a:pt x="1200" y="856"/>
                    </a:lnTo>
                    <a:lnTo>
                      <a:pt x="1129" y="816"/>
                    </a:lnTo>
                    <a:lnTo>
                      <a:pt x="1040" y="771"/>
                    </a:lnTo>
                    <a:lnTo>
                      <a:pt x="945" y="741"/>
                    </a:lnTo>
                    <a:lnTo>
                      <a:pt x="838" y="712"/>
                    </a:lnTo>
                    <a:lnTo>
                      <a:pt x="861" y="705"/>
                    </a:lnTo>
                    <a:lnTo>
                      <a:pt x="1011" y="694"/>
                    </a:lnTo>
                    <a:lnTo>
                      <a:pt x="1096" y="692"/>
                    </a:lnTo>
                    <a:close/>
                    <a:moveTo>
                      <a:pt x="481" y="711"/>
                    </a:moveTo>
                    <a:lnTo>
                      <a:pt x="472" y="727"/>
                    </a:lnTo>
                    <a:lnTo>
                      <a:pt x="396" y="807"/>
                    </a:lnTo>
                    <a:lnTo>
                      <a:pt x="292" y="904"/>
                    </a:lnTo>
                    <a:lnTo>
                      <a:pt x="207" y="975"/>
                    </a:lnTo>
                    <a:lnTo>
                      <a:pt x="190" y="982"/>
                    </a:lnTo>
                    <a:lnTo>
                      <a:pt x="175" y="973"/>
                    </a:lnTo>
                    <a:lnTo>
                      <a:pt x="151" y="947"/>
                    </a:lnTo>
                    <a:lnTo>
                      <a:pt x="134" y="911"/>
                    </a:lnTo>
                    <a:lnTo>
                      <a:pt x="119" y="864"/>
                    </a:lnTo>
                    <a:lnTo>
                      <a:pt x="113" y="836"/>
                    </a:lnTo>
                    <a:lnTo>
                      <a:pt x="255" y="812"/>
                    </a:lnTo>
                    <a:lnTo>
                      <a:pt x="351" y="787"/>
                    </a:lnTo>
                    <a:lnTo>
                      <a:pt x="425" y="748"/>
                    </a:lnTo>
                    <a:lnTo>
                      <a:pt x="481" y="711"/>
                    </a:lnTo>
                    <a:close/>
                    <a:moveTo>
                      <a:pt x="743" y="753"/>
                    </a:moveTo>
                    <a:lnTo>
                      <a:pt x="792" y="773"/>
                    </a:lnTo>
                    <a:lnTo>
                      <a:pt x="856" y="774"/>
                    </a:lnTo>
                    <a:lnTo>
                      <a:pt x="906" y="770"/>
                    </a:lnTo>
                    <a:lnTo>
                      <a:pt x="1173" y="923"/>
                    </a:lnTo>
                    <a:lnTo>
                      <a:pt x="1148" y="954"/>
                    </a:lnTo>
                    <a:lnTo>
                      <a:pt x="1109" y="1013"/>
                    </a:lnTo>
                    <a:lnTo>
                      <a:pt x="1060" y="1065"/>
                    </a:lnTo>
                    <a:lnTo>
                      <a:pt x="1021" y="1097"/>
                    </a:lnTo>
                    <a:lnTo>
                      <a:pt x="980" y="1097"/>
                    </a:lnTo>
                    <a:lnTo>
                      <a:pt x="907" y="1075"/>
                    </a:lnTo>
                    <a:lnTo>
                      <a:pt x="848" y="1036"/>
                    </a:lnTo>
                    <a:lnTo>
                      <a:pt x="801" y="982"/>
                    </a:lnTo>
                    <a:lnTo>
                      <a:pt x="781" y="950"/>
                    </a:lnTo>
                    <a:lnTo>
                      <a:pt x="763" y="895"/>
                    </a:lnTo>
                    <a:lnTo>
                      <a:pt x="742" y="815"/>
                    </a:lnTo>
                    <a:lnTo>
                      <a:pt x="737" y="770"/>
                    </a:lnTo>
                    <a:lnTo>
                      <a:pt x="743" y="753"/>
                    </a:lnTo>
                    <a:close/>
                    <a:moveTo>
                      <a:pt x="575" y="766"/>
                    </a:moveTo>
                    <a:lnTo>
                      <a:pt x="577" y="818"/>
                    </a:lnTo>
                    <a:lnTo>
                      <a:pt x="602" y="877"/>
                    </a:lnTo>
                    <a:lnTo>
                      <a:pt x="626" y="920"/>
                    </a:lnTo>
                    <a:lnTo>
                      <a:pt x="595" y="1227"/>
                    </a:lnTo>
                    <a:lnTo>
                      <a:pt x="557" y="1218"/>
                    </a:lnTo>
                    <a:lnTo>
                      <a:pt x="487" y="1206"/>
                    </a:lnTo>
                    <a:lnTo>
                      <a:pt x="419" y="1182"/>
                    </a:lnTo>
                    <a:lnTo>
                      <a:pt x="374" y="1160"/>
                    </a:lnTo>
                    <a:lnTo>
                      <a:pt x="357" y="1121"/>
                    </a:lnTo>
                    <a:lnTo>
                      <a:pt x="347" y="1047"/>
                    </a:lnTo>
                    <a:lnTo>
                      <a:pt x="360" y="977"/>
                    </a:lnTo>
                    <a:lnTo>
                      <a:pt x="390" y="911"/>
                    </a:lnTo>
                    <a:lnTo>
                      <a:pt x="410" y="881"/>
                    </a:lnTo>
                    <a:lnTo>
                      <a:pt x="454" y="844"/>
                    </a:lnTo>
                    <a:lnTo>
                      <a:pt x="517" y="789"/>
                    </a:lnTo>
                    <a:lnTo>
                      <a:pt x="557" y="767"/>
                    </a:lnTo>
                    <a:lnTo>
                      <a:pt x="575" y="766"/>
                    </a:lnTo>
                    <a:close/>
                    <a:moveTo>
                      <a:pt x="644" y="836"/>
                    </a:moveTo>
                    <a:lnTo>
                      <a:pt x="657" y="848"/>
                    </a:lnTo>
                    <a:lnTo>
                      <a:pt x="710" y="940"/>
                    </a:lnTo>
                    <a:lnTo>
                      <a:pt x="771" y="1064"/>
                    </a:lnTo>
                    <a:lnTo>
                      <a:pt x="812" y="1162"/>
                    </a:lnTo>
                    <a:lnTo>
                      <a:pt x="814" y="1181"/>
                    </a:lnTo>
                    <a:lnTo>
                      <a:pt x="773" y="1199"/>
                    </a:lnTo>
                    <a:lnTo>
                      <a:pt x="709" y="1219"/>
                    </a:lnTo>
                    <a:lnTo>
                      <a:pt x="663" y="1224"/>
                    </a:lnTo>
                    <a:lnTo>
                      <a:pt x="678" y="1083"/>
                    </a:lnTo>
                    <a:lnTo>
                      <a:pt x="683" y="982"/>
                    </a:lnTo>
                    <a:lnTo>
                      <a:pt x="664" y="901"/>
                    </a:lnTo>
                    <a:lnTo>
                      <a:pt x="644" y="836"/>
                    </a:lnTo>
                    <a:close/>
                  </a:path>
                </a:pathLst>
              </a:custGeom>
              <a:solidFill>
                <a:srgbClr val="4D4D4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1">
                <a:extLst>
                  <a:ext uri="{FF2B5EF4-FFF2-40B4-BE49-F238E27FC236}">
                    <a16:creationId xmlns:a16="http://schemas.microsoft.com/office/drawing/2014/main" id="{DA027091-693D-45B0-8FDF-7E170EF64B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38229" y="3707757"/>
                <a:ext cx="741364" cy="741363"/>
              </a:xfrm>
              <a:custGeom>
                <a:avLst/>
                <a:gdLst>
                  <a:gd name="T0" fmla="*/ 525 w 1401"/>
                  <a:gd name="T1" fmla="*/ 22 h 1401"/>
                  <a:gd name="T2" fmla="*/ 159 w 1401"/>
                  <a:gd name="T3" fmla="*/ 255 h 1401"/>
                  <a:gd name="T4" fmla="*/ 7 w 1401"/>
                  <a:gd name="T5" fmla="*/ 593 h 1401"/>
                  <a:gd name="T6" fmla="*/ 7 w 1401"/>
                  <a:gd name="T7" fmla="*/ 806 h 1401"/>
                  <a:gd name="T8" fmla="*/ 159 w 1401"/>
                  <a:gd name="T9" fmla="*/ 1146 h 1401"/>
                  <a:gd name="T10" fmla="*/ 525 w 1401"/>
                  <a:gd name="T11" fmla="*/ 1378 h 1401"/>
                  <a:gd name="T12" fmla="*/ 736 w 1401"/>
                  <a:gd name="T13" fmla="*/ 1400 h 1401"/>
                  <a:gd name="T14" fmla="*/ 1035 w 1401"/>
                  <a:gd name="T15" fmla="*/ 1316 h 1401"/>
                  <a:gd name="T16" fmla="*/ 1358 w 1401"/>
                  <a:gd name="T17" fmla="*/ 940 h 1401"/>
                  <a:gd name="T18" fmla="*/ 1401 w 1401"/>
                  <a:gd name="T19" fmla="*/ 700 h 1401"/>
                  <a:gd name="T20" fmla="*/ 1358 w 1401"/>
                  <a:gd name="T21" fmla="*/ 459 h 1401"/>
                  <a:gd name="T22" fmla="*/ 1035 w 1401"/>
                  <a:gd name="T23" fmla="*/ 83 h 1401"/>
                  <a:gd name="T24" fmla="*/ 736 w 1401"/>
                  <a:gd name="T25" fmla="*/ 1 h 1401"/>
                  <a:gd name="T26" fmla="*/ 700 w 1401"/>
                  <a:gd name="T27" fmla="*/ 145 h 1401"/>
                  <a:gd name="T28" fmla="*/ 787 w 1401"/>
                  <a:gd name="T29" fmla="*/ 377 h 1401"/>
                  <a:gd name="T30" fmla="*/ 711 w 1401"/>
                  <a:gd name="T31" fmla="*/ 582 h 1401"/>
                  <a:gd name="T32" fmla="*/ 409 w 1401"/>
                  <a:gd name="T33" fmla="*/ 183 h 1401"/>
                  <a:gd name="T34" fmla="*/ 646 w 1401"/>
                  <a:gd name="T35" fmla="*/ 106 h 1401"/>
                  <a:gd name="T36" fmla="*/ 1075 w 1401"/>
                  <a:gd name="T37" fmla="*/ 183 h 1401"/>
                  <a:gd name="T38" fmla="*/ 872 w 1401"/>
                  <a:gd name="T39" fmla="*/ 451 h 1401"/>
                  <a:gd name="T40" fmla="*/ 902 w 1401"/>
                  <a:gd name="T41" fmla="*/ 249 h 1401"/>
                  <a:gd name="T42" fmla="*/ 964 w 1401"/>
                  <a:gd name="T43" fmla="*/ 128 h 1401"/>
                  <a:gd name="T44" fmla="*/ 506 w 1401"/>
                  <a:gd name="T45" fmla="*/ 497 h 1401"/>
                  <a:gd name="T46" fmla="*/ 317 w 1401"/>
                  <a:gd name="T47" fmla="*/ 400 h 1401"/>
                  <a:gd name="T48" fmla="*/ 255 w 1401"/>
                  <a:gd name="T49" fmla="*/ 252 h 1401"/>
                  <a:gd name="T50" fmla="*/ 1167 w 1401"/>
                  <a:gd name="T51" fmla="*/ 289 h 1401"/>
                  <a:gd name="T52" fmla="*/ 1277 w 1401"/>
                  <a:gd name="T53" fmla="*/ 484 h 1401"/>
                  <a:gd name="T54" fmla="*/ 1102 w 1401"/>
                  <a:gd name="T55" fmla="*/ 662 h 1401"/>
                  <a:gd name="T56" fmla="*/ 865 w 1401"/>
                  <a:gd name="T57" fmla="*/ 671 h 1401"/>
                  <a:gd name="T58" fmla="*/ 908 w 1401"/>
                  <a:gd name="T59" fmla="*/ 495 h 1401"/>
                  <a:gd name="T60" fmla="*/ 366 w 1401"/>
                  <a:gd name="T61" fmla="*/ 534 h 1401"/>
                  <a:gd name="T62" fmla="*/ 565 w 1401"/>
                  <a:gd name="T63" fmla="*/ 651 h 1401"/>
                  <a:gd name="T64" fmla="*/ 432 w 1401"/>
                  <a:gd name="T65" fmla="*/ 776 h 1401"/>
                  <a:gd name="T66" fmla="*/ 91 w 1401"/>
                  <a:gd name="T67" fmla="*/ 660 h 1401"/>
                  <a:gd name="T68" fmla="*/ 208 w 1401"/>
                  <a:gd name="T69" fmla="*/ 537 h 1401"/>
                  <a:gd name="T70" fmla="*/ 1239 w 1401"/>
                  <a:gd name="T71" fmla="*/ 750 h 1401"/>
                  <a:gd name="T72" fmla="*/ 1307 w 1401"/>
                  <a:gd name="T73" fmla="*/ 886 h 1401"/>
                  <a:gd name="T74" fmla="*/ 1023 w 1401"/>
                  <a:gd name="T75" fmla="*/ 804 h 1401"/>
                  <a:gd name="T76" fmla="*/ 1095 w 1401"/>
                  <a:gd name="T77" fmla="*/ 753 h 1401"/>
                  <a:gd name="T78" fmla="*/ 429 w 1401"/>
                  <a:gd name="T79" fmla="*/ 876 h 1401"/>
                  <a:gd name="T80" fmla="*/ 189 w 1401"/>
                  <a:gd name="T81" fmla="*/ 1056 h 1401"/>
                  <a:gd name="T82" fmla="*/ 123 w 1401"/>
                  <a:gd name="T83" fmla="*/ 907 h 1401"/>
                  <a:gd name="T84" fmla="*/ 520 w 1401"/>
                  <a:gd name="T85" fmla="*/ 772 h 1401"/>
                  <a:gd name="T86" fmla="*/ 980 w 1401"/>
                  <a:gd name="T87" fmla="*/ 835 h 1401"/>
                  <a:gd name="T88" fmla="*/ 1147 w 1401"/>
                  <a:gd name="T89" fmla="*/ 1156 h 1401"/>
                  <a:gd name="T90" fmla="*/ 983 w 1401"/>
                  <a:gd name="T91" fmla="*/ 1167 h 1401"/>
                  <a:gd name="T92" fmla="*/ 827 w 1401"/>
                  <a:gd name="T93" fmla="*/ 972 h 1401"/>
                  <a:gd name="T94" fmla="*/ 623 w 1401"/>
                  <a:gd name="T95" fmla="*/ 829 h 1401"/>
                  <a:gd name="T96" fmla="*/ 644 w 1401"/>
                  <a:gd name="T97" fmla="*/ 1331 h 1401"/>
                  <a:gd name="T98" fmla="*/ 405 w 1401"/>
                  <a:gd name="T99" fmla="*/ 1259 h 1401"/>
                  <a:gd name="T100" fmla="*/ 389 w 1401"/>
                  <a:gd name="T101" fmla="*/ 1060 h 1401"/>
                  <a:gd name="T102" fmla="*/ 561 w 1401"/>
                  <a:gd name="T103" fmla="*/ 857 h 1401"/>
                  <a:gd name="T104" fmla="*/ 711 w 1401"/>
                  <a:gd name="T105" fmla="*/ 920 h 1401"/>
                  <a:gd name="T106" fmla="*/ 881 w 1401"/>
                  <a:gd name="T107" fmla="*/ 1280 h 1401"/>
                  <a:gd name="T108" fmla="*/ 735 w 1401"/>
                  <a:gd name="T109" fmla="*/ 1174 h 1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01" h="1401">
                    <a:moveTo>
                      <a:pt x="700" y="0"/>
                    </a:moveTo>
                    <a:lnTo>
                      <a:pt x="664" y="1"/>
                    </a:lnTo>
                    <a:lnTo>
                      <a:pt x="594" y="9"/>
                    </a:lnTo>
                    <a:lnTo>
                      <a:pt x="525" y="22"/>
                    </a:lnTo>
                    <a:lnTo>
                      <a:pt x="460" y="43"/>
                    </a:lnTo>
                    <a:lnTo>
                      <a:pt x="366" y="83"/>
                    </a:lnTo>
                    <a:lnTo>
                      <a:pt x="254" y="160"/>
                    </a:lnTo>
                    <a:lnTo>
                      <a:pt x="159" y="255"/>
                    </a:lnTo>
                    <a:lnTo>
                      <a:pt x="84" y="366"/>
                    </a:lnTo>
                    <a:lnTo>
                      <a:pt x="42" y="459"/>
                    </a:lnTo>
                    <a:lnTo>
                      <a:pt x="22" y="526"/>
                    </a:lnTo>
                    <a:lnTo>
                      <a:pt x="7" y="593"/>
                    </a:lnTo>
                    <a:lnTo>
                      <a:pt x="0" y="664"/>
                    </a:lnTo>
                    <a:lnTo>
                      <a:pt x="0" y="700"/>
                    </a:lnTo>
                    <a:lnTo>
                      <a:pt x="0" y="736"/>
                    </a:lnTo>
                    <a:lnTo>
                      <a:pt x="7" y="806"/>
                    </a:lnTo>
                    <a:lnTo>
                      <a:pt x="22" y="876"/>
                    </a:lnTo>
                    <a:lnTo>
                      <a:pt x="42" y="940"/>
                    </a:lnTo>
                    <a:lnTo>
                      <a:pt x="84" y="1034"/>
                    </a:lnTo>
                    <a:lnTo>
                      <a:pt x="159" y="1146"/>
                    </a:lnTo>
                    <a:lnTo>
                      <a:pt x="254" y="1241"/>
                    </a:lnTo>
                    <a:lnTo>
                      <a:pt x="366" y="1316"/>
                    </a:lnTo>
                    <a:lnTo>
                      <a:pt x="460" y="1358"/>
                    </a:lnTo>
                    <a:lnTo>
                      <a:pt x="525" y="1378"/>
                    </a:lnTo>
                    <a:lnTo>
                      <a:pt x="594" y="1393"/>
                    </a:lnTo>
                    <a:lnTo>
                      <a:pt x="664" y="1400"/>
                    </a:lnTo>
                    <a:lnTo>
                      <a:pt x="700" y="1401"/>
                    </a:lnTo>
                    <a:lnTo>
                      <a:pt x="736" y="1400"/>
                    </a:lnTo>
                    <a:lnTo>
                      <a:pt x="807" y="1393"/>
                    </a:lnTo>
                    <a:lnTo>
                      <a:pt x="875" y="1378"/>
                    </a:lnTo>
                    <a:lnTo>
                      <a:pt x="941" y="1358"/>
                    </a:lnTo>
                    <a:lnTo>
                      <a:pt x="1035" y="1316"/>
                    </a:lnTo>
                    <a:lnTo>
                      <a:pt x="1146" y="1241"/>
                    </a:lnTo>
                    <a:lnTo>
                      <a:pt x="1241" y="1146"/>
                    </a:lnTo>
                    <a:lnTo>
                      <a:pt x="1317" y="1034"/>
                    </a:lnTo>
                    <a:lnTo>
                      <a:pt x="1358" y="940"/>
                    </a:lnTo>
                    <a:lnTo>
                      <a:pt x="1379" y="876"/>
                    </a:lnTo>
                    <a:lnTo>
                      <a:pt x="1392" y="806"/>
                    </a:lnTo>
                    <a:lnTo>
                      <a:pt x="1399" y="736"/>
                    </a:lnTo>
                    <a:lnTo>
                      <a:pt x="1401" y="700"/>
                    </a:lnTo>
                    <a:lnTo>
                      <a:pt x="1399" y="664"/>
                    </a:lnTo>
                    <a:lnTo>
                      <a:pt x="1392" y="593"/>
                    </a:lnTo>
                    <a:lnTo>
                      <a:pt x="1379" y="526"/>
                    </a:lnTo>
                    <a:lnTo>
                      <a:pt x="1358" y="459"/>
                    </a:lnTo>
                    <a:lnTo>
                      <a:pt x="1317" y="366"/>
                    </a:lnTo>
                    <a:lnTo>
                      <a:pt x="1241" y="255"/>
                    </a:lnTo>
                    <a:lnTo>
                      <a:pt x="1146" y="160"/>
                    </a:lnTo>
                    <a:lnTo>
                      <a:pt x="1035" y="83"/>
                    </a:lnTo>
                    <a:lnTo>
                      <a:pt x="941" y="43"/>
                    </a:lnTo>
                    <a:lnTo>
                      <a:pt x="875" y="22"/>
                    </a:lnTo>
                    <a:lnTo>
                      <a:pt x="807" y="9"/>
                    </a:lnTo>
                    <a:lnTo>
                      <a:pt x="736" y="1"/>
                    </a:lnTo>
                    <a:lnTo>
                      <a:pt x="700" y="0"/>
                    </a:lnTo>
                    <a:close/>
                    <a:moveTo>
                      <a:pt x="646" y="106"/>
                    </a:moveTo>
                    <a:lnTo>
                      <a:pt x="666" y="118"/>
                    </a:lnTo>
                    <a:lnTo>
                      <a:pt x="700" y="145"/>
                    </a:lnTo>
                    <a:lnTo>
                      <a:pt x="741" y="190"/>
                    </a:lnTo>
                    <a:lnTo>
                      <a:pt x="772" y="261"/>
                    </a:lnTo>
                    <a:lnTo>
                      <a:pt x="785" y="337"/>
                    </a:lnTo>
                    <a:lnTo>
                      <a:pt x="787" y="377"/>
                    </a:lnTo>
                    <a:lnTo>
                      <a:pt x="771" y="438"/>
                    </a:lnTo>
                    <a:lnTo>
                      <a:pt x="747" y="526"/>
                    </a:lnTo>
                    <a:lnTo>
                      <a:pt x="725" y="569"/>
                    </a:lnTo>
                    <a:lnTo>
                      <a:pt x="711" y="582"/>
                    </a:lnTo>
                    <a:lnTo>
                      <a:pt x="676" y="536"/>
                    </a:lnTo>
                    <a:lnTo>
                      <a:pt x="618" y="498"/>
                    </a:lnTo>
                    <a:lnTo>
                      <a:pt x="569" y="475"/>
                    </a:lnTo>
                    <a:lnTo>
                      <a:pt x="409" y="183"/>
                    </a:lnTo>
                    <a:lnTo>
                      <a:pt x="448" y="167"/>
                    </a:lnTo>
                    <a:lnTo>
                      <a:pt x="517" y="134"/>
                    </a:lnTo>
                    <a:lnTo>
                      <a:pt x="592" y="115"/>
                    </a:lnTo>
                    <a:lnTo>
                      <a:pt x="646" y="106"/>
                    </a:lnTo>
                    <a:close/>
                    <a:moveTo>
                      <a:pt x="964" y="128"/>
                    </a:moveTo>
                    <a:lnTo>
                      <a:pt x="986" y="130"/>
                    </a:lnTo>
                    <a:lnTo>
                      <a:pt x="1025" y="145"/>
                    </a:lnTo>
                    <a:lnTo>
                      <a:pt x="1075" y="183"/>
                    </a:lnTo>
                    <a:lnTo>
                      <a:pt x="1105" y="213"/>
                    </a:lnTo>
                    <a:lnTo>
                      <a:pt x="1007" y="304"/>
                    </a:lnTo>
                    <a:lnTo>
                      <a:pt x="925" y="374"/>
                    </a:lnTo>
                    <a:lnTo>
                      <a:pt x="872" y="451"/>
                    </a:lnTo>
                    <a:lnTo>
                      <a:pt x="836" y="516"/>
                    </a:lnTo>
                    <a:lnTo>
                      <a:pt x="836" y="497"/>
                    </a:lnTo>
                    <a:lnTo>
                      <a:pt x="860" y="387"/>
                    </a:lnTo>
                    <a:lnTo>
                      <a:pt x="902" y="249"/>
                    </a:lnTo>
                    <a:lnTo>
                      <a:pt x="941" y="144"/>
                    </a:lnTo>
                    <a:lnTo>
                      <a:pt x="953" y="128"/>
                    </a:lnTo>
                    <a:lnTo>
                      <a:pt x="958" y="128"/>
                    </a:lnTo>
                    <a:lnTo>
                      <a:pt x="964" y="128"/>
                    </a:lnTo>
                    <a:close/>
                    <a:moveTo>
                      <a:pt x="346" y="187"/>
                    </a:moveTo>
                    <a:lnTo>
                      <a:pt x="401" y="331"/>
                    </a:lnTo>
                    <a:lnTo>
                      <a:pt x="448" y="429"/>
                    </a:lnTo>
                    <a:lnTo>
                      <a:pt x="506" y="497"/>
                    </a:lnTo>
                    <a:lnTo>
                      <a:pt x="558" y="550"/>
                    </a:lnTo>
                    <a:lnTo>
                      <a:pt x="539" y="544"/>
                    </a:lnTo>
                    <a:lnTo>
                      <a:pt x="440" y="485"/>
                    </a:lnTo>
                    <a:lnTo>
                      <a:pt x="317" y="400"/>
                    </a:lnTo>
                    <a:lnTo>
                      <a:pt x="225" y="328"/>
                    </a:lnTo>
                    <a:lnTo>
                      <a:pt x="215" y="312"/>
                    </a:lnTo>
                    <a:lnTo>
                      <a:pt x="222" y="289"/>
                    </a:lnTo>
                    <a:lnTo>
                      <a:pt x="255" y="252"/>
                    </a:lnTo>
                    <a:lnTo>
                      <a:pt x="317" y="207"/>
                    </a:lnTo>
                    <a:lnTo>
                      <a:pt x="346" y="187"/>
                    </a:lnTo>
                    <a:close/>
                    <a:moveTo>
                      <a:pt x="1140" y="256"/>
                    </a:moveTo>
                    <a:lnTo>
                      <a:pt x="1167" y="289"/>
                    </a:lnTo>
                    <a:lnTo>
                      <a:pt x="1218" y="346"/>
                    </a:lnTo>
                    <a:lnTo>
                      <a:pt x="1260" y="412"/>
                    </a:lnTo>
                    <a:lnTo>
                      <a:pt x="1283" y="461"/>
                    </a:lnTo>
                    <a:lnTo>
                      <a:pt x="1277" y="484"/>
                    </a:lnTo>
                    <a:lnTo>
                      <a:pt x="1262" y="524"/>
                    </a:lnTo>
                    <a:lnTo>
                      <a:pt x="1231" y="575"/>
                    </a:lnTo>
                    <a:lnTo>
                      <a:pt x="1173" y="626"/>
                    </a:lnTo>
                    <a:lnTo>
                      <a:pt x="1102" y="662"/>
                    </a:lnTo>
                    <a:lnTo>
                      <a:pt x="1065" y="674"/>
                    </a:lnTo>
                    <a:lnTo>
                      <a:pt x="1003" y="677"/>
                    </a:lnTo>
                    <a:lnTo>
                      <a:pt x="912" y="680"/>
                    </a:lnTo>
                    <a:lnTo>
                      <a:pt x="865" y="671"/>
                    </a:lnTo>
                    <a:lnTo>
                      <a:pt x="847" y="662"/>
                    </a:lnTo>
                    <a:lnTo>
                      <a:pt x="881" y="615"/>
                    </a:lnTo>
                    <a:lnTo>
                      <a:pt x="899" y="549"/>
                    </a:lnTo>
                    <a:lnTo>
                      <a:pt x="908" y="495"/>
                    </a:lnTo>
                    <a:lnTo>
                      <a:pt x="1140" y="256"/>
                    </a:lnTo>
                    <a:close/>
                    <a:moveTo>
                      <a:pt x="280" y="526"/>
                    </a:moveTo>
                    <a:lnTo>
                      <a:pt x="308" y="526"/>
                    </a:lnTo>
                    <a:lnTo>
                      <a:pt x="366" y="534"/>
                    </a:lnTo>
                    <a:lnTo>
                      <a:pt x="396" y="541"/>
                    </a:lnTo>
                    <a:lnTo>
                      <a:pt x="450" y="572"/>
                    </a:lnTo>
                    <a:lnTo>
                      <a:pt x="529" y="618"/>
                    </a:lnTo>
                    <a:lnTo>
                      <a:pt x="565" y="651"/>
                    </a:lnTo>
                    <a:lnTo>
                      <a:pt x="574" y="668"/>
                    </a:lnTo>
                    <a:lnTo>
                      <a:pt x="520" y="690"/>
                    </a:lnTo>
                    <a:lnTo>
                      <a:pt x="468" y="736"/>
                    </a:lnTo>
                    <a:lnTo>
                      <a:pt x="432" y="776"/>
                    </a:lnTo>
                    <a:lnTo>
                      <a:pt x="110" y="855"/>
                    </a:lnTo>
                    <a:lnTo>
                      <a:pt x="104" y="814"/>
                    </a:lnTo>
                    <a:lnTo>
                      <a:pt x="91" y="737"/>
                    </a:lnTo>
                    <a:lnTo>
                      <a:pt x="91" y="660"/>
                    </a:lnTo>
                    <a:lnTo>
                      <a:pt x="97" y="606"/>
                    </a:lnTo>
                    <a:lnTo>
                      <a:pt x="118" y="586"/>
                    </a:lnTo>
                    <a:lnTo>
                      <a:pt x="161" y="556"/>
                    </a:lnTo>
                    <a:lnTo>
                      <a:pt x="208" y="537"/>
                    </a:lnTo>
                    <a:lnTo>
                      <a:pt x="255" y="527"/>
                    </a:lnTo>
                    <a:lnTo>
                      <a:pt x="280" y="526"/>
                    </a:lnTo>
                    <a:close/>
                    <a:moveTo>
                      <a:pt x="1188" y="750"/>
                    </a:moveTo>
                    <a:lnTo>
                      <a:pt x="1239" y="750"/>
                    </a:lnTo>
                    <a:lnTo>
                      <a:pt x="1311" y="755"/>
                    </a:lnTo>
                    <a:lnTo>
                      <a:pt x="1324" y="760"/>
                    </a:lnTo>
                    <a:lnTo>
                      <a:pt x="1324" y="815"/>
                    </a:lnTo>
                    <a:lnTo>
                      <a:pt x="1307" y="886"/>
                    </a:lnTo>
                    <a:lnTo>
                      <a:pt x="1298" y="929"/>
                    </a:lnTo>
                    <a:lnTo>
                      <a:pt x="1224" y="886"/>
                    </a:lnTo>
                    <a:lnTo>
                      <a:pt x="1127" y="837"/>
                    </a:lnTo>
                    <a:lnTo>
                      <a:pt x="1023" y="804"/>
                    </a:lnTo>
                    <a:lnTo>
                      <a:pt x="908" y="773"/>
                    </a:lnTo>
                    <a:lnTo>
                      <a:pt x="917" y="769"/>
                    </a:lnTo>
                    <a:lnTo>
                      <a:pt x="968" y="762"/>
                    </a:lnTo>
                    <a:lnTo>
                      <a:pt x="1095" y="753"/>
                    </a:lnTo>
                    <a:lnTo>
                      <a:pt x="1188" y="750"/>
                    </a:lnTo>
                    <a:close/>
                    <a:moveTo>
                      <a:pt x="520" y="772"/>
                    </a:moveTo>
                    <a:lnTo>
                      <a:pt x="512" y="789"/>
                    </a:lnTo>
                    <a:lnTo>
                      <a:pt x="429" y="876"/>
                    </a:lnTo>
                    <a:lnTo>
                      <a:pt x="316" y="981"/>
                    </a:lnTo>
                    <a:lnTo>
                      <a:pt x="223" y="1057"/>
                    </a:lnTo>
                    <a:lnTo>
                      <a:pt x="205" y="1066"/>
                    </a:lnTo>
                    <a:lnTo>
                      <a:pt x="189" y="1056"/>
                    </a:lnTo>
                    <a:lnTo>
                      <a:pt x="163" y="1027"/>
                    </a:lnTo>
                    <a:lnTo>
                      <a:pt x="143" y="988"/>
                    </a:lnTo>
                    <a:lnTo>
                      <a:pt x="128" y="938"/>
                    </a:lnTo>
                    <a:lnTo>
                      <a:pt x="123" y="907"/>
                    </a:lnTo>
                    <a:lnTo>
                      <a:pt x="275" y="881"/>
                    </a:lnTo>
                    <a:lnTo>
                      <a:pt x="380" y="855"/>
                    </a:lnTo>
                    <a:lnTo>
                      <a:pt x="458" y="811"/>
                    </a:lnTo>
                    <a:lnTo>
                      <a:pt x="520" y="772"/>
                    </a:lnTo>
                    <a:close/>
                    <a:moveTo>
                      <a:pt x="804" y="817"/>
                    </a:moveTo>
                    <a:lnTo>
                      <a:pt x="858" y="838"/>
                    </a:lnTo>
                    <a:lnTo>
                      <a:pt x="927" y="841"/>
                    </a:lnTo>
                    <a:lnTo>
                      <a:pt x="980" y="835"/>
                    </a:lnTo>
                    <a:lnTo>
                      <a:pt x="1270" y="1002"/>
                    </a:lnTo>
                    <a:lnTo>
                      <a:pt x="1244" y="1035"/>
                    </a:lnTo>
                    <a:lnTo>
                      <a:pt x="1202" y="1100"/>
                    </a:lnTo>
                    <a:lnTo>
                      <a:pt x="1147" y="1156"/>
                    </a:lnTo>
                    <a:lnTo>
                      <a:pt x="1107" y="1190"/>
                    </a:lnTo>
                    <a:lnTo>
                      <a:pt x="1082" y="1191"/>
                    </a:lnTo>
                    <a:lnTo>
                      <a:pt x="1039" y="1185"/>
                    </a:lnTo>
                    <a:lnTo>
                      <a:pt x="983" y="1167"/>
                    </a:lnTo>
                    <a:lnTo>
                      <a:pt x="918" y="1123"/>
                    </a:lnTo>
                    <a:lnTo>
                      <a:pt x="868" y="1064"/>
                    </a:lnTo>
                    <a:lnTo>
                      <a:pt x="846" y="1031"/>
                    </a:lnTo>
                    <a:lnTo>
                      <a:pt x="827" y="972"/>
                    </a:lnTo>
                    <a:lnTo>
                      <a:pt x="803" y="884"/>
                    </a:lnTo>
                    <a:lnTo>
                      <a:pt x="798" y="835"/>
                    </a:lnTo>
                    <a:lnTo>
                      <a:pt x="804" y="817"/>
                    </a:lnTo>
                    <a:close/>
                    <a:moveTo>
                      <a:pt x="623" y="829"/>
                    </a:moveTo>
                    <a:lnTo>
                      <a:pt x="625" y="887"/>
                    </a:lnTo>
                    <a:lnTo>
                      <a:pt x="651" y="950"/>
                    </a:lnTo>
                    <a:lnTo>
                      <a:pt x="677" y="998"/>
                    </a:lnTo>
                    <a:lnTo>
                      <a:pt x="644" y="1331"/>
                    </a:lnTo>
                    <a:lnTo>
                      <a:pt x="602" y="1321"/>
                    </a:lnTo>
                    <a:lnTo>
                      <a:pt x="527" y="1308"/>
                    </a:lnTo>
                    <a:lnTo>
                      <a:pt x="454" y="1282"/>
                    </a:lnTo>
                    <a:lnTo>
                      <a:pt x="405" y="1259"/>
                    </a:lnTo>
                    <a:lnTo>
                      <a:pt x="395" y="1237"/>
                    </a:lnTo>
                    <a:lnTo>
                      <a:pt x="382" y="1195"/>
                    </a:lnTo>
                    <a:lnTo>
                      <a:pt x="376" y="1136"/>
                    </a:lnTo>
                    <a:lnTo>
                      <a:pt x="389" y="1060"/>
                    </a:lnTo>
                    <a:lnTo>
                      <a:pt x="422" y="989"/>
                    </a:lnTo>
                    <a:lnTo>
                      <a:pt x="444" y="956"/>
                    </a:lnTo>
                    <a:lnTo>
                      <a:pt x="490" y="914"/>
                    </a:lnTo>
                    <a:lnTo>
                      <a:pt x="561" y="857"/>
                    </a:lnTo>
                    <a:lnTo>
                      <a:pt x="602" y="832"/>
                    </a:lnTo>
                    <a:lnTo>
                      <a:pt x="623" y="829"/>
                    </a:lnTo>
                    <a:close/>
                    <a:moveTo>
                      <a:pt x="698" y="907"/>
                    </a:moveTo>
                    <a:lnTo>
                      <a:pt x="711" y="920"/>
                    </a:lnTo>
                    <a:lnTo>
                      <a:pt x="768" y="1020"/>
                    </a:lnTo>
                    <a:lnTo>
                      <a:pt x="834" y="1154"/>
                    </a:lnTo>
                    <a:lnTo>
                      <a:pt x="879" y="1260"/>
                    </a:lnTo>
                    <a:lnTo>
                      <a:pt x="881" y="1280"/>
                    </a:lnTo>
                    <a:lnTo>
                      <a:pt x="837" y="1300"/>
                    </a:lnTo>
                    <a:lnTo>
                      <a:pt x="767" y="1323"/>
                    </a:lnTo>
                    <a:lnTo>
                      <a:pt x="718" y="1328"/>
                    </a:lnTo>
                    <a:lnTo>
                      <a:pt x="735" y="1174"/>
                    </a:lnTo>
                    <a:lnTo>
                      <a:pt x="739" y="1066"/>
                    </a:lnTo>
                    <a:lnTo>
                      <a:pt x="719" y="978"/>
                    </a:lnTo>
                    <a:lnTo>
                      <a:pt x="698" y="907"/>
                    </a:lnTo>
                    <a:close/>
                  </a:path>
                </a:pathLst>
              </a:custGeom>
              <a:solidFill>
                <a:srgbClr val="B3B3B3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2">
                <a:extLst>
                  <a:ext uri="{FF2B5EF4-FFF2-40B4-BE49-F238E27FC236}">
                    <a16:creationId xmlns:a16="http://schemas.microsoft.com/office/drawing/2014/main" id="{F93D9CF9-D03E-4DA6-95E3-ADA1EF92EA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3930651"/>
                <a:ext cx="36513" cy="38100"/>
              </a:xfrm>
              <a:custGeom>
                <a:avLst/>
                <a:gdLst>
                  <a:gd name="T0" fmla="*/ 70 w 70"/>
                  <a:gd name="T1" fmla="*/ 36 h 71"/>
                  <a:gd name="T2" fmla="*/ 69 w 70"/>
                  <a:gd name="T3" fmla="*/ 49 h 71"/>
                  <a:gd name="T4" fmla="*/ 49 w 70"/>
                  <a:gd name="T5" fmla="*/ 69 h 71"/>
                  <a:gd name="T6" fmla="*/ 36 w 70"/>
                  <a:gd name="T7" fmla="*/ 71 h 71"/>
                  <a:gd name="T8" fmla="*/ 21 w 70"/>
                  <a:gd name="T9" fmla="*/ 69 h 71"/>
                  <a:gd name="T10" fmla="*/ 1 w 70"/>
                  <a:gd name="T11" fmla="*/ 49 h 71"/>
                  <a:gd name="T12" fmla="*/ 0 w 70"/>
                  <a:gd name="T13" fmla="*/ 36 h 71"/>
                  <a:gd name="T14" fmla="*/ 1 w 70"/>
                  <a:gd name="T15" fmla="*/ 22 h 71"/>
                  <a:gd name="T16" fmla="*/ 21 w 70"/>
                  <a:gd name="T17" fmla="*/ 2 h 71"/>
                  <a:gd name="T18" fmla="*/ 36 w 70"/>
                  <a:gd name="T19" fmla="*/ 0 h 71"/>
                  <a:gd name="T20" fmla="*/ 49 w 70"/>
                  <a:gd name="T21" fmla="*/ 2 h 71"/>
                  <a:gd name="T22" fmla="*/ 69 w 70"/>
                  <a:gd name="T23" fmla="*/ 22 h 71"/>
                  <a:gd name="T24" fmla="*/ 70 w 70"/>
                  <a:gd name="T25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" h="71">
                    <a:moveTo>
                      <a:pt x="70" y="36"/>
                    </a:moveTo>
                    <a:lnTo>
                      <a:pt x="69" y="49"/>
                    </a:lnTo>
                    <a:lnTo>
                      <a:pt x="49" y="69"/>
                    </a:lnTo>
                    <a:lnTo>
                      <a:pt x="36" y="71"/>
                    </a:lnTo>
                    <a:lnTo>
                      <a:pt x="21" y="69"/>
                    </a:lnTo>
                    <a:lnTo>
                      <a:pt x="1" y="49"/>
                    </a:lnTo>
                    <a:lnTo>
                      <a:pt x="0" y="36"/>
                    </a:lnTo>
                    <a:lnTo>
                      <a:pt x="1" y="22"/>
                    </a:lnTo>
                    <a:lnTo>
                      <a:pt x="21" y="2"/>
                    </a:lnTo>
                    <a:lnTo>
                      <a:pt x="36" y="0"/>
                    </a:lnTo>
                    <a:lnTo>
                      <a:pt x="49" y="2"/>
                    </a:lnTo>
                    <a:lnTo>
                      <a:pt x="69" y="22"/>
                    </a:lnTo>
                    <a:lnTo>
                      <a:pt x="70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3">
                <a:extLst>
                  <a:ext uri="{FF2B5EF4-FFF2-40B4-BE49-F238E27FC236}">
                    <a16:creationId xmlns:a16="http://schemas.microsoft.com/office/drawing/2014/main" id="{01CD382D-27A8-4C39-9239-513FF767A0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8438" y="4105276"/>
                <a:ext cx="38100" cy="36513"/>
              </a:xfrm>
              <a:custGeom>
                <a:avLst/>
                <a:gdLst>
                  <a:gd name="T0" fmla="*/ 71 w 71"/>
                  <a:gd name="T1" fmla="*/ 35 h 71"/>
                  <a:gd name="T2" fmla="*/ 69 w 71"/>
                  <a:gd name="T3" fmla="*/ 49 h 71"/>
                  <a:gd name="T4" fmla="*/ 51 w 71"/>
                  <a:gd name="T5" fmla="*/ 68 h 71"/>
                  <a:gd name="T6" fmla="*/ 36 w 71"/>
                  <a:gd name="T7" fmla="*/ 71 h 71"/>
                  <a:gd name="T8" fmla="*/ 22 w 71"/>
                  <a:gd name="T9" fmla="*/ 68 h 71"/>
                  <a:gd name="T10" fmla="*/ 2 w 71"/>
                  <a:gd name="T11" fmla="*/ 49 h 71"/>
                  <a:gd name="T12" fmla="*/ 0 w 71"/>
                  <a:gd name="T13" fmla="*/ 35 h 71"/>
                  <a:gd name="T14" fmla="*/ 2 w 71"/>
                  <a:gd name="T15" fmla="*/ 21 h 71"/>
                  <a:gd name="T16" fmla="*/ 22 w 71"/>
                  <a:gd name="T17" fmla="*/ 2 h 71"/>
                  <a:gd name="T18" fmla="*/ 36 w 71"/>
                  <a:gd name="T19" fmla="*/ 0 h 71"/>
                  <a:gd name="T20" fmla="*/ 51 w 71"/>
                  <a:gd name="T21" fmla="*/ 2 h 71"/>
                  <a:gd name="T22" fmla="*/ 69 w 71"/>
                  <a:gd name="T23" fmla="*/ 21 h 71"/>
                  <a:gd name="T24" fmla="*/ 71 w 71"/>
                  <a:gd name="T2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69" y="49"/>
                    </a:lnTo>
                    <a:lnTo>
                      <a:pt x="51" y="68"/>
                    </a:lnTo>
                    <a:lnTo>
                      <a:pt x="36" y="71"/>
                    </a:lnTo>
                    <a:lnTo>
                      <a:pt x="22" y="68"/>
                    </a:lnTo>
                    <a:lnTo>
                      <a:pt x="2" y="49"/>
                    </a:lnTo>
                    <a:lnTo>
                      <a:pt x="0" y="35"/>
                    </a:lnTo>
                    <a:lnTo>
                      <a:pt x="2" y="21"/>
                    </a:lnTo>
                    <a:lnTo>
                      <a:pt x="22" y="2"/>
                    </a:lnTo>
                    <a:lnTo>
                      <a:pt x="36" y="0"/>
                    </a:lnTo>
                    <a:lnTo>
                      <a:pt x="51" y="2"/>
                    </a:lnTo>
                    <a:lnTo>
                      <a:pt x="69" y="21"/>
                    </a:lnTo>
                    <a:lnTo>
                      <a:pt x="71" y="35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4">
                <a:extLst>
                  <a:ext uri="{FF2B5EF4-FFF2-40B4-BE49-F238E27FC236}">
                    <a16:creationId xmlns:a16="http://schemas.microsoft.com/office/drawing/2014/main" id="{044833D5-A8EB-4422-B097-1B1F59518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3663" y="4037013"/>
                <a:ext cx="38100" cy="36513"/>
              </a:xfrm>
              <a:custGeom>
                <a:avLst/>
                <a:gdLst>
                  <a:gd name="T0" fmla="*/ 71 w 71"/>
                  <a:gd name="T1" fmla="*/ 36 h 70"/>
                  <a:gd name="T2" fmla="*/ 68 w 71"/>
                  <a:gd name="T3" fmla="*/ 50 h 70"/>
                  <a:gd name="T4" fmla="*/ 49 w 71"/>
                  <a:gd name="T5" fmla="*/ 69 h 70"/>
                  <a:gd name="T6" fmla="*/ 35 w 71"/>
                  <a:gd name="T7" fmla="*/ 70 h 70"/>
                  <a:gd name="T8" fmla="*/ 20 w 71"/>
                  <a:gd name="T9" fmla="*/ 69 h 70"/>
                  <a:gd name="T10" fmla="*/ 2 w 71"/>
                  <a:gd name="T11" fmla="*/ 50 h 70"/>
                  <a:gd name="T12" fmla="*/ 0 w 71"/>
                  <a:gd name="T13" fmla="*/ 36 h 70"/>
                  <a:gd name="T14" fmla="*/ 2 w 71"/>
                  <a:gd name="T15" fmla="*/ 21 h 70"/>
                  <a:gd name="T16" fmla="*/ 20 w 71"/>
                  <a:gd name="T17" fmla="*/ 3 h 70"/>
                  <a:gd name="T18" fmla="*/ 35 w 71"/>
                  <a:gd name="T19" fmla="*/ 0 h 70"/>
                  <a:gd name="T20" fmla="*/ 49 w 71"/>
                  <a:gd name="T21" fmla="*/ 3 h 70"/>
                  <a:gd name="T22" fmla="*/ 68 w 71"/>
                  <a:gd name="T23" fmla="*/ 21 h 70"/>
                  <a:gd name="T24" fmla="*/ 71 w 71"/>
                  <a:gd name="T25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0">
                    <a:moveTo>
                      <a:pt x="71" y="36"/>
                    </a:moveTo>
                    <a:lnTo>
                      <a:pt x="68" y="50"/>
                    </a:lnTo>
                    <a:lnTo>
                      <a:pt x="49" y="69"/>
                    </a:lnTo>
                    <a:lnTo>
                      <a:pt x="35" y="70"/>
                    </a:lnTo>
                    <a:lnTo>
                      <a:pt x="20" y="69"/>
                    </a:lnTo>
                    <a:lnTo>
                      <a:pt x="2" y="50"/>
                    </a:lnTo>
                    <a:lnTo>
                      <a:pt x="0" y="36"/>
                    </a:lnTo>
                    <a:lnTo>
                      <a:pt x="2" y="21"/>
                    </a:lnTo>
                    <a:lnTo>
                      <a:pt x="20" y="3"/>
                    </a:lnTo>
                    <a:lnTo>
                      <a:pt x="35" y="0"/>
                    </a:lnTo>
                    <a:lnTo>
                      <a:pt x="49" y="3"/>
                    </a:lnTo>
                    <a:lnTo>
                      <a:pt x="68" y="21"/>
                    </a:lnTo>
                    <a:lnTo>
                      <a:pt x="71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5">
                <a:extLst>
                  <a:ext uri="{FF2B5EF4-FFF2-40B4-BE49-F238E27FC236}">
                    <a16:creationId xmlns:a16="http://schemas.microsoft.com/office/drawing/2014/main" id="{924DA70F-44AD-4278-9395-60155E4E29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3984626"/>
                <a:ext cx="36513" cy="38100"/>
              </a:xfrm>
              <a:custGeom>
                <a:avLst/>
                <a:gdLst>
                  <a:gd name="T0" fmla="*/ 70 w 70"/>
                  <a:gd name="T1" fmla="*/ 36 h 72"/>
                  <a:gd name="T2" fmla="*/ 69 w 70"/>
                  <a:gd name="T3" fmla="*/ 51 h 72"/>
                  <a:gd name="T4" fmla="*/ 49 w 70"/>
                  <a:gd name="T5" fmla="*/ 70 h 72"/>
                  <a:gd name="T6" fmla="*/ 36 w 70"/>
                  <a:gd name="T7" fmla="*/ 72 h 72"/>
                  <a:gd name="T8" fmla="*/ 21 w 70"/>
                  <a:gd name="T9" fmla="*/ 70 h 72"/>
                  <a:gd name="T10" fmla="*/ 1 w 70"/>
                  <a:gd name="T11" fmla="*/ 51 h 72"/>
                  <a:gd name="T12" fmla="*/ 0 w 70"/>
                  <a:gd name="T13" fmla="*/ 36 h 72"/>
                  <a:gd name="T14" fmla="*/ 1 w 70"/>
                  <a:gd name="T15" fmla="*/ 22 h 72"/>
                  <a:gd name="T16" fmla="*/ 21 w 70"/>
                  <a:gd name="T17" fmla="*/ 3 h 72"/>
                  <a:gd name="T18" fmla="*/ 36 w 70"/>
                  <a:gd name="T19" fmla="*/ 0 h 72"/>
                  <a:gd name="T20" fmla="*/ 49 w 70"/>
                  <a:gd name="T21" fmla="*/ 3 h 72"/>
                  <a:gd name="T22" fmla="*/ 69 w 70"/>
                  <a:gd name="T23" fmla="*/ 22 h 72"/>
                  <a:gd name="T24" fmla="*/ 70 w 70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" h="72">
                    <a:moveTo>
                      <a:pt x="70" y="36"/>
                    </a:moveTo>
                    <a:lnTo>
                      <a:pt x="69" y="51"/>
                    </a:lnTo>
                    <a:lnTo>
                      <a:pt x="49" y="70"/>
                    </a:lnTo>
                    <a:lnTo>
                      <a:pt x="36" y="72"/>
                    </a:lnTo>
                    <a:lnTo>
                      <a:pt x="21" y="70"/>
                    </a:lnTo>
                    <a:lnTo>
                      <a:pt x="1" y="51"/>
                    </a:lnTo>
                    <a:lnTo>
                      <a:pt x="0" y="36"/>
                    </a:lnTo>
                    <a:lnTo>
                      <a:pt x="1" y="22"/>
                    </a:lnTo>
                    <a:lnTo>
                      <a:pt x="21" y="3"/>
                    </a:lnTo>
                    <a:lnTo>
                      <a:pt x="36" y="0"/>
                    </a:lnTo>
                    <a:lnTo>
                      <a:pt x="49" y="3"/>
                    </a:lnTo>
                    <a:lnTo>
                      <a:pt x="69" y="22"/>
                    </a:lnTo>
                    <a:lnTo>
                      <a:pt x="70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66">
                <a:extLst>
                  <a:ext uri="{FF2B5EF4-FFF2-40B4-BE49-F238E27FC236}">
                    <a16:creationId xmlns:a16="http://schemas.microsoft.com/office/drawing/2014/main" id="{8C5C1475-FA33-4112-8A42-BE8AA8D2F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2401" y="3998913"/>
                <a:ext cx="74613" cy="74613"/>
              </a:xfrm>
              <a:custGeom>
                <a:avLst/>
                <a:gdLst>
                  <a:gd name="T0" fmla="*/ 141 w 141"/>
                  <a:gd name="T1" fmla="*/ 71 h 141"/>
                  <a:gd name="T2" fmla="*/ 140 w 141"/>
                  <a:gd name="T3" fmla="*/ 85 h 141"/>
                  <a:gd name="T4" fmla="*/ 130 w 141"/>
                  <a:gd name="T5" fmla="*/ 111 h 141"/>
                  <a:gd name="T6" fmla="*/ 109 w 141"/>
                  <a:gd name="T7" fmla="*/ 130 h 141"/>
                  <a:gd name="T8" fmla="*/ 85 w 141"/>
                  <a:gd name="T9" fmla="*/ 141 h 141"/>
                  <a:gd name="T10" fmla="*/ 70 w 141"/>
                  <a:gd name="T11" fmla="*/ 141 h 141"/>
                  <a:gd name="T12" fmla="*/ 56 w 141"/>
                  <a:gd name="T13" fmla="*/ 141 h 141"/>
                  <a:gd name="T14" fmla="*/ 30 w 141"/>
                  <a:gd name="T15" fmla="*/ 130 h 141"/>
                  <a:gd name="T16" fmla="*/ 11 w 141"/>
                  <a:gd name="T17" fmla="*/ 111 h 141"/>
                  <a:gd name="T18" fmla="*/ 0 w 141"/>
                  <a:gd name="T19" fmla="*/ 85 h 141"/>
                  <a:gd name="T20" fmla="*/ 0 w 141"/>
                  <a:gd name="T21" fmla="*/ 71 h 141"/>
                  <a:gd name="T22" fmla="*/ 0 w 141"/>
                  <a:gd name="T23" fmla="*/ 56 h 141"/>
                  <a:gd name="T24" fmla="*/ 11 w 141"/>
                  <a:gd name="T25" fmla="*/ 32 h 141"/>
                  <a:gd name="T26" fmla="*/ 30 w 141"/>
                  <a:gd name="T27" fmla="*/ 12 h 141"/>
                  <a:gd name="T28" fmla="*/ 56 w 141"/>
                  <a:gd name="T29" fmla="*/ 2 h 141"/>
                  <a:gd name="T30" fmla="*/ 70 w 141"/>
                  <a:gd name="T31" fmla="*/ 0 h 141"/>
                  <a:gd name="T32" fmla="*/ 85 w 141"/>
                  <a:gd name="T33" fmla="*/ 2 h 141"/>
                  <a:gd name="T34" fmla="*/ 109 w 141"/>
                  <a:gd name="T35" fmla="*/ 12 h 141"/>
                  <a:gd name="T36" fmla="*/ 130 w 141"/>
                  <a:gd name="T37" fmla="*/ 32 h 141"/>
                  <a:gd name="T38" fmla="*/ 140 w 141"/>
                  <a:gd name="T39" fmla="*/ 56 h 141"/>
                  <a:gd name="T40" fmla="*/ 141 w 141"/>
                  <a:gd name="T41" fmla="*/ 7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1" h="141">
                    <a:moveTo>
                      <a:pt x="141" y="71"/>
                    </a:moveTo>
                    <a:lnTo>
                      <a:pt x="140" y="85"/>
                    </a:lnTo>
                    <a:lnTo>
                      <a:pt x="130" y="111"/>
                    </a:lnTo>
                    <a:lnTo>
                      <a:pt x="109" y="130"/>
                    </a:lnTo>
                    <a:lnTo>
                      <a:pt x="85" y="141"/>
                    </a:lnTo>
                    <a:lnTo>
                      <a:pt x="70" y="141"/>
                    </a:lnTo>
                    <a:lnTo>
                      <a:pt x="56" y="141"/>
                    </a:lnTo>
                    <a:lnTo>
                      <a:pt x="30" y="130"/>
                    </a:lnTo>
                    <a:lnTo>
                      <a:pt x="11" y="111"/>
                    </a:lnTo>
                    <a:lnTo>
                      <a:pt x="0" y="85"/>
                    </a:lnTo>
                    <a:lnTo>
                      <a:pt x="0" y="71"/>
                    </a:lnTo>
                    <a:lnTo>
                      <a:pt x="0" y="56"/>
                    </a:lnTo>
                    <a:lnTo>
                      <a:pt x="11" y="32"/>
                    </a:lnTo>
                    <a:lnTo>
                      <a:pt x="30" y="12"/>
                    </a:lnTo>
                    <a:lnTo>
                      <a:pt x="56" y="2"/>
                    </a:lnTo>
                    <a:lnTo>
                      <a:pt x="70" y="0"/>
                    </a:lnTo>
                    <a:lnTo>
                      <a:pt x="85" y="2"/>
                    </a:lnTo>
                    <a:lnTo>
                      <a:pt x="109" y="12"/>
                    </a:lnTo>
                    <a:lnTo>
                      <a:pt x="130" y="32"/>
                    </a:lnTo>
                    <a:lnTo>
                      <a:pt x="140" y="56"/>
                    </a:lnTo>
                    <a:lnTo>
                      <a:pt x="141" y="71"/>
                    </a:lnTo>
                    <a:close/>
                  </a:path>
                </a:pathLst>
              </a:custGeom>
              <a:solidFill>
                <a:srgbClr val="1A1A1A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2273BC05-A843-402E-AA6D-918C4FEACAA5}"/>
                </a:ext>
              </a:extLst>
            </p:cNvPr>
            <p:cNvGrpSpPr/>
            <p:nvPr/>
          </p:nvGrpSpPr>
          <p:grpSpPr>
            <a:xfrm>
              <a:off x="453881" y="5099514"/>
              <a:ext cx="439025" cy="505158"/>
              <a:chOff x="3644901" y="3549651"/>
              <a:chExt cx="974725" cy="973138"/>
            </a:xfrm>
          </p:grpSpPr>
          <p:sp>
            <p:nvSpPr>
              <p:cNvPr id="72" name="Freeform 67">
                <a:extLst>
                  <a:ext uri="{FF2B5EF4-FFF2-40B4-BE49-F238E27FC236}">
                    <a16:creationId xmlns:a16="http://schemas.microsoft.com/office/drawing/2014/main" id="{6A6356F3-D39B-4E6E-8BDF-41EB15DEF9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4901" y="3549651"/>
                <a:ext cx="974725" cy="973138"/>
              </a:xfrm>
              <a:custGeom>
                <a:avLst/>
                <a:gdLst>
                  <a:gd name="T0" fmla="*/ 873 w 1841"/>
                  <a:gd name="T1" fmla="*/ 1 h 1840"/>
                  <a:gd name="T2" fmla="*/ 690 w 1841"/>
                  <a:gd name="T3" fmla="*/ 28 h 1840"/>
                  <a:gd name="T4" fmla="*/ 521 w 1841"/>
                  <a:gd name="T5" fmla="*/ 90 h 1840"/>
                  <a:gd name="T6" fmla="*/ 370 w 1841"/>
                  <a:gd name="T7" fmla="*/ 182 h 1840"/>
                  <a:gd name="T8" fmla="*/ 239 w 1841"/>
                  <a:gd name="T9" fmla="*/ 302 h 1840"/>
                  <a:gd name="T10" fmla="*/ 132 w 1841"/>
                  <a:gd name="T11" fmla="*/ 443 h 1840"/>
                  <a:gd name="T12" fmla="*/ 56 w 1841"/>
                  <a:gd name="T13" fmla="*/ 604 h 1840"/>
                  <a:gd name="T14" fmla="*/ 10 w 1841"/>
                  <a:gd name="T15" fmla="*/ 780 h 1840"/>
                  <a:gd name="T16" fmla="*/ 0 w 1841"/>
                  <a:gd name="T17" fmla="*/ 920 h 1840"/>
                  <a:gd name="T18" fmla="*/ 10 w 1841"/>
                  <a:gd name="T19" fmla="*/ 1061 h 1840"/>
                  <a:gd name="T20" fmla="*/ 56 w 1841"/>
                  <a:gd name="T21" fmla="*/ 1237 h 1840"/>
                  <a:gd name="T22" fmla="*/ 132 w 1841"/>
                  <a:gd name="T23" fmla="*/ 1398 h 1840"/>
                  <a:gd name="T24" fmla="*/ 239 w 1841"/>
                  <a:gd name="T25" fmla="*/ 1539 h 1840"/>
                  <a:gd name="T26" fmla="*/ 370 w 1841"/>
                  <a:gd name="T27" fmla="*/ 1659 h 1840"/>
                  <a:gd name="T28" fmla="*/ 521 w 1841"/>
                  <a:gd name="T29" fmla="*/ 1751 h 1840"/>
                  <a:gd name="T30" fmla="*/ 690 w 1841"/>
                  <a:gd name="T31" fmla="*/ 1813 h 1840"/>
                  <a:gd name="T32" fmla="*/ 873 w 1841"/>
                  <a:gd name="T33" fmla="*/ 1840 h 1840"/>
                  <a:gd name="T34" fmla="*/ 968 w 1841"/>
                  <a:gd name="T35" fmla="*/ 1840 h 1840"/>
                  <a:gd name="T36" fmla="*/ 1151 w 1841"/>
                  <a:gd name="T37" fmla="*/ 1813 h 1840"/>
                  <a:gd name="T38" fmla="*/ 1320 w 1841"/>
                  <a:gd name="T39" fmla="*/ 1751 h 1840"/>
                  <a:gd name="T40" fmla="*/ 1472 w 1841"/>
                  <a:gd name="T41" fmla="*/ 1659 h 1840"/>
                  <a:gd name="T42" fmla="*/ 1602 w 1841"/>
                  <a:gd name="T43" fmla="*/ 1539 h 1840"/>
                  <a:gd name="T44" fmla="*/ 1709 w 1841"/>
                  <a:gd name="T45" fmla="*/ 1398 h 1840"/>
                  <a:gd name="T46" fmla="*/ 1787 w 1841"/>
                  <a:gd name="T47" fmla="*/ 1237 h 1840"/>
                  <a:gd name="T48" fmla="*/ 1831 w 1841"/>
                  <a:gd name="T49" fmla="*/ 1061 h 1840"/>
                  <a:gd name="T50" fmla="*/ 1841 w 1841"/>
                  <a:gd name="T51" fmla="*/ 920 h 1840"/>
                  <a:gd name="T52" fmla="*/ 1831 w 1841"/>
                  <a:gd name="T53" fmla="*/ 780 h 1840"/>
                  <a:gd name="T54" fmla="*/ 1787 w 1841"/>
                  <a:gd name="T55" fmla="*/ 604 h 1840"/>
                  <a:gd name="T56" fmla="*/ 1709 w 1841"/>
                  <a:gd name="T57" fmla="*/ 443 h 1840"/>
                  <a:gd name="T58" fmla="*/ 1602 w 1841"/>
                  <a:gd name="T59" fmla="*/ 302 h 1840"/>
                  <a:gd name="T60" fmla="*/ 1472 w 1841"/>
                  <a:gd name="T61" fmla="*/ 182 h 1840"/>
                  <a:gd name="T62" fmla="*/ 1320 w 1841"/>
                  <a:gd name="T63" fmla="*/ 90 h 1840"/>
                  <a:gd name="T64" fmla="*/ 1151 w 1841"/>
                  <a:gd name="T65" fmla="*/ 28 h 1840"/>
                  <a:gd name="T66" fmla="*/ 968 w 1841"/>
                  <a:gd name="T67" fmla="*/ 1 h 1840"/>
                  <a:gd name="T68" fmla="*/ 920 w 1841"/>
                  <a:gd name="T69" fmla="*/ 239 h 1840"/>
                  <a:gd name="T70" fmla="*/ 1024 w 1841"/>
                  <a:gd name="T71" fmla="*/ 246 h 1840"/>
                  <a:gd name="T72" fmla="*/ 1246 w 1841"/>
                  <a:gd name="T73" fmla="*/ 321 h 1840"/>
                  <a:gd name="T74" fmla="*/ 1448 w 1841"/>
                  <a:gd name="T75" fmla="*/ 486 h 1840"/>
                  <a:gd name="T76" fmla="*/ 1573 w 1841"/>
                  <a:gd name="T77" fmla="*/ 717 h 1840"/>
                  <a:gd name="T78" fmla="*/ 1602 w 1841"/>
                  <a:gd name="T79" fmla="*/ 885 h 1840"/>
                  <a:gd name="T80" fmla="*/ 1602 w 1841"/>
                  <a:gd name="T81" fmla="*/ 956 h 1840"/>
                  <a:gd name="T82" fmla="*/ 1573 w 1841"/>
                  <a:gd name="T83" fmla="*/ 1124 h 1840"/>
                  <a:gd name="T84" fmla="*/ 1448 w 1841"/>
                  <a:gd name="T85" fmla="*/ 1355 h 1840"/>
                  <a:gd name="T86" fmla="*/ 1246 w 1841"/>
                  <a:gd name="T87" fmla="*/ 1520 h 1840"/>
                  <a:gd name="T88" fmla="*/ 1024 w 1841"/>
                  <a:gd name="T89" fmla="*/ 1595 h 1840"/>
                  <a:gd name="T90" fmla="*/ 920 w 1841"/>
                  <a:gd name="T91" fmla="*/ 1603 h 1840"/>
                  <a:gd name="T92" fmla="*/ 817 w 1841"/>
                  <a:gd name="T93" fmla="*/ 1595 h 1840"/>
                  <a:gd name="T94" fmla="*/ 595 w 1841"/>
                  <a:gd name="T95" fmla="*/ 1520 h 1840"/>
                  <a:gd name="T96" fmla="*/ 393 w 1841"/>
                  <a:gd name="T97" fmla="*/ 1355 h 1840"/>
                  <a:gd name="T98" fmla="*/ 268 w 1841"/>
                  <a:gd name="T99" fmla="*/ 1124 h 1840"/>
                  <a:gd name="T100" fmla="*/ 239 w 1841"/>
                  <a:gd name="T101" fmla="*/ 956 h 1840"/>
                  <a:gd name="T102" fmla="*/ 239 w 1841"/>
                  <a:gd name="T103" fmla="*/ 885 h 1840"/>
                  <a:gd name="T104" fmla="*/ 268 w 1841"/>
                  <a:gd name="T105" fmla="*/ 717 h 1840"/>
                  <a:gd name="T106" fmla="*/ 393 w 1841"/>
                  <a:gd name="T107" fmla="*/ 486 h 1840"/>
                  <a:gd name="T108" fmla="*/ 595 w 1841"/>
                  <a:gd name="T109" fmla="*/ 321 h 1840"/>
                  <a:gd name="T110" fmla="*/ 817 w 1841"/>
                  <a:gd name="T111" fmla="*/ 246 h 1840"/>
                  <a:gd name="T112" fmla="*/ 920 w 1841"/>
                  <a:gd name="T113" fmla="*/ 239 h 1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841" h="1840">
                    <a:moveTo>
                      <a:pt x="920" y="0"/>
                    </a:moveTo>
                    <a:lnTo>
                      <a:pt x="873" y="1"/>
                    </a:lnTo>
                    <a:lnTo>
                      <a:pt x="781" y="10"/>
                    </a:lnTo>
                    <a:lnTo>
                      <a:pt x="690" y="28"/>
                    </a:lnTo>
                    <a:lnTo>
                      <a:pt x="603" y="56"/>
                    </a:lnTo>
                    <a:lnTo>
                      <a:pt x="521" y="90"/>
                    </a:lnTo>
                    <a:lnTo>
                      <a:pt x="443" y="134"/>
                    </a:lnTo>
                    <a:lnTo>
                      <a:pt x="370" y="182"/>
                    </a:lnTo>
                    <a:lnTo>
                      <a:pt x="301" y="239"/>
                    </a:lnTo>
                    <a:lnTo>
                      <a:pt x="239" y="302"/>
                    </a:lnTo>
                    <a:lnTo>
                      <a:pt x="183" y="370"/>
                    </a:lnTo>
                    <a:lnTo>
                      <a:pt x="132" y="443"/>
                    </a:lnTo>
                    <a:lnTo>
                      <a:pt x="90" y="521"/>
                    </a:lnTo>
                    <a:lnTo>
                      <a:pt x="56" y="604"/>
                    </a:lnTo>
                    <a:lnTo>
                      <a:pt x="28" y="691"/>
                    </a:lnTo>
                    <a:lnTo>
                      <a:pt x="10" y="780"/>
                    </a:lnTo>
                    <a:lnTo>
                      <a:pt x="1" y="872"/>
                    </a:lnTo>
                    <a:lnTo>
                      <a:pt x="0" y="920"/>
                    </a:lnTo>
                    <a:lnTo>
                      <a:pt x="1" y="967"/>
                    </a:lnTo>
                    <a:lnTo>
                      <a:pt x="10" y="1061"/>
                    </a:lnTo>
                    <a:lnTo>
                      <a:pt x="28" y="1150"/>
                    </a:lnTo>
                    <a:lnTo>
                      <a:pt x="56" y="1237"/>
                    </a:lnTo>
                    <a:lnTo>
                      <a:pt x="90" y="1320"/>
                    </a:lnTo>
                    <a:lnTo>
                      <a:pt x="132" y="1398"/>
                    </a:lnTo>
                    <a:lnTo>
                      <a:pt x="183" y="1471"/>
                    </a:lnTo>
                    <a:lnTo>
                      <a:pt x="239" y="1539"/>
                    </a:lnTo>
                    <a:lnTo>
                      <a:pt x="301" y="1603"/>
                    </a:lnTo>
                    <a:lnTo>
                      <a:pt x="370" y="1659"/>
                    </a:lnTo>
                    <a:lnTo>
                      <a:pt x="443" y="1708"/>
                    </a:lnTo>
                    <a:lnTo>
                      <a:pt x="521" y="1751"/>
                    </a:lnTo>
                    <a:lnTo>
                      <a:pt x="603" y="1785"/>
                    </a:lnTo>
                    <a:lnTo>
                      <a:pt x="690" y="1813"/>
                    </a:lnTo>
                    <a:lnTo>
                      <a:pt x="781" y="1830"/>
                    </a:lnTo>
                    <a:lnTo>
                      <a:pt x="873" y="1840"/>
                    </a:lnTo>
                    <a:lnTo>
                      <a:pt x="920" y="1840"/>
                    </a:lnTo>
                    <a:lnTo>
                      <a:pt x="968" y="1840"/>
                    </a:lnTo>
                    <a:lnTo>
                      <a:pt x="1062" y="1830"/>
                    </a:lnTo>
                    <a:lnTo>
                      <a:pt x="1151" y="1813"/>
                    </a:lnTo>
                    <a:lnTo>
                      <a:pt x="1237" y="1785"/>
                    </a:lnTo>
                    <a:lnTo>
                      <a:pt x="1320" y="1751"/>
                    </a:lnTo>
                    <a:lnTo>
                      <a:pt x="1399" y="1708"/>
                    </a:lnTo>
                    <a:lnTo>
                      <a:pt x="1472" y="1659"/>
                    </a:lnTo>
                    <a:lnTo>
                      <a:pt x="1540" y="1603"/>
                    </a:lnTo>
                    <a:lnTo>
                      <a:pt x="1602" y="1539"/>
                    </a:lnTo>
                    <a:lnTo>
                      <a:pt x="1658" y="1471"/>
                    </a:lnTo>
                    <a:lnTo>
                      <a:pt x="1709" y="1398"/>
                    </a:lnTo>
                    <a:lnTo>
                      <a:pt x="1751" y="1320"/>
                    </a:lnTo>
                    <a:lnTo>
                      <a:pt x="1787" y="1237"/>
                    </a:lnTo>
                    <a:lnTo>
                      <a:pt x="1812" y="1150"/>
                    </a:lnTo>
                    <a:lnTo>
                      <a:pt x="1831" y="1061"/>
                    </a:lnTo>
                    <a:lnTo>
                      <a:pt x="1841" y="967"/>
                    </a:lnTo>
                    <a:lnTo>
                      <a:pt x="1841" y="920"/>
                    </a:lnTo>
                    <a:lnTo>
                      <a:pt x="1841" y="872"/>
                    </a:lnTo>
                    <a:lnTo>
                      <a:pt x="1831" y="780"/>
                    </a:lnTo>
                    <a:lnTo>
                      <a:pt x="1812" y="691"/>
                    </a:lnTo>
                    <a:lnTo>
                      <a:pt x="1787" y="604"/>
                    </a:lnTo>
                    <a:lnTo>
                      <a:pt x="1751" y="521"/>
                    </a:lnTo>
                    <a:lnTo>
                      <a:pt x="1709" y="443"/>
                    </a:lnTo>
                    <a:lnTo>
                      <a:pt x="1658" y="370"/>
                    </a:lnTo>
                    <a:lnTo>
                      <a:pt x="1602" y="302"/>
                    </a:lnTo>
                    <a:lnTo>
                      <a:pt x="1540" y="239"/>
                    </a:lnTo>
                    <a:lnTo>
                      <a:pt x="1472" y="182"/>
                    </a:lnTo>
                    <a:lnTo>
                      <a:pt x="1399" y="134"/>
                    </a:lnTo>
                    <a:lnTo>
                      <a:pt x="1320" y="90"/>
                    </a:lnTo>
                    <a:lnTo>
                      <a:pt x="1237" y="56"/>
                    </a:lnTo>
                    <a:lnTo>
                      <a:pt x="1151" y="28"/>
                    </a:lnTo>
                    <a:lnTo>
                      <a:pt x="1062" y="10"/>
                    </a:lnTo>
                    <a:lnTo>
                      <a:pt x="968" y="1"/>
                    </a:lnTo>
                    <a:lnTo>
                      <a:pt x="920" y="0"/>
                    </a:lnTo>
                    <a:close/>
                    <a:moveTo>
                      <a:pt x="920" y="239"/>
                    </a:moveTo>
                    <a:lnTo>
                      <a:pt x="956" y="239"/>
                    </a:lnTo>
                    <a:lnTo>
                      <a:pt x="1024" y="246"/>
                    </a:lnTo>
                    <a:lnTo>
                      <a:pt x="1124" y="269"/>
                    </a:lnTo>
                    <a:lnTo>
                      <a:pt x="1246" y="321"/>
                    </a:lnTo>
                    <a:lnTo>
                      <a:pt x="1356" y="394"/>
                    </a:lnTo>
                    <a:lnTo>
                      <a:pt x="1448" y="486"/>
                    </a:lnTo>
                    <a:lnTo>
                      <a:pt x="1521" y="594"/>
                    </a:lnTo>
                    <a:lnTo>
                      <a:pt x="1573" y="717"/>
                    </a:lnTo>
                    <a:lnTo>
                      <a:pt x="1595" y="816"/>
                    </a:lnTo>
                    <a:lnTo>
                      <a:pt x="1602" y="885"/>
                    </a:lnTo>
                    <a:lnTo>
                      <a:pt x="1604" y="920"/>
                    </a:lnTo>
                    <a:lnTo>
                      <a:pt x="1602" y="956"/>
                    </a:lnTo>
                    <a:lnTo>
                      <a:pt x="1595" y="1025"/>
                    </a:lnTo>
                    <a:lnTo>
                      <a:pt x="1573" y="1124"/>
                    </a:lnTo>
                    <a:lnTo>
                      <a:pt x="1521" y="1247"/>
                    </a:lnTo>
                    <a:lnTo>
                      <a:pt x="1448" y="1355"/>
                    </a:lnTo>
                    <a:lnTo>
                      <a:pt x="1356" y="1447"/>
                    </a:lnTo>
                    <a:lnTo>
                      <a:pt x="1246" y="1520"/>
                    </a:lnTo>
                    <a:lnTo>
                      <a:pt x="1124" y="1572"/>
                    </a:lnTo>
                    <a:lnTo>
                      <a:pt x="1024" y="1595"/>
                    </a:lnTo>
                    <a:lnTo>
                      <a:pt x="956" y="1601"/>
                    </a:lnTo>
                    <a:lnTo>
                      <a:pt x="920" y="1603"/>
                    </a:lnTo>
                    <a:lnTo>
                      <a:pt x="886" y="1601"/>
                    </a:lnTo>
                    <a:lnTo>
                      <a:pt x="817" y="1595"/>
                    </a:lnTo>
                    <a:lnTo>
                      <a:pt x="717" y="1572"/>
                    </a:lnTo>
                    <a:lnTo>
                      <a:pt x="595" y="1520"/>
                    </a:lnTo>
                    <a:lnTo>
                      <a:pt x="487" y="1447"/>
                    </a:lnTo>
                    <a:lnTo>
                      <a:pt x="393" y="1355"/>
                    </a:lnTo>
                    <a:lnTo>
                      <a:pt x="320" y="1247"/>
                    </a:lnTo>
                    <a:lnTo>
                      <a:pt x="268" y="1124"/>
                    </a:lnTo>
                    <a:lnTo>
                      <a:pt x="246" y="1025"/>
                    </a:lnTo>
                    <a:lnTo>
                      <a:pt x="239" y="956"/>
                    </a:lnTo>
                    <a:lnTo>
                      <a:pt x="239" y="920"/>
                    </a:lnTo>
                    <a:lnTo>
                      <a:pt x="239" y="885"/>
                    </a:lnTo>
                    <a:lnTo>
                      <a:pt x="246" y="816"/>
                    </a:lnTo>
                    <a:lnTo>
                      <a:pt x="268" y="717"/>
                    </a:lnTo>
                    <a:lnTo>
                      <a:pt x="320" y="594"/>
                    </a:lnTo>
                    <a:lnTo>
                      <a:pt x="393" y="486"/>
                    </a:lnTo>
                    <a:lnTo>
                      <a:pt x="487" y="394"/>
                    </a:lnTo>
                    <a:lnTo>
                      <a:pt x="595" y="321"/>
                    </a:lnTo>
                    <a:lnTo>
                      <a:pt x="717" y="269"/>
                    </a:lnTo>
                    <a:lnTo>
                      <a:pt x="817" y="246"/>
                    </a:lnTo>
                    <a:lnTo>
                      <a:pt x="886" y="239"/>
                    </a:lnTo>
                    <a:lnTo>
                      <a:pt x="920" y="239"/>
                    </a:lnTo>
                    <a:close/>
                  </a:path>
                </a:pathLst>
              </a:custGeom>
              <a:solidFill>
                <a:srgbClr val="191919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68">
                <a:extLst>
                  <a:ext uri="{FF2B5EF4-FFF2-40B4-BE49-F238E27FC236}">
                    <a16:creationId xmlns:a16="http://schemas.microsoft.com/office/drawing/2014/main" id="{CF1A0426-6117-4018-899E-C7B5F388F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826" y="3838576"/>
                <a:ext cx="395288" cy="395288"/>
              </a:xfrm>
              <a:custGeom>
                <a:avLst/>
                <a:gdLst>
                  <a:gd name="T0" fmla="*/ 747 w 747"/>
                  <a:gd name="T1" fmla="*/ 373 h 746"/>
                  <a:gd name="T2" fmla="*/ 745 w 747"/>
                  <a:gd name="T3" fmla="*/ 412 h 746"/>
                  <a:gd name="T4" fmla="*/ 731 w 747"/>
                  <a:gd name="T5" fmla="*/ 484 h 746"/>
                  <a:gd name="T6" fmla="*/ 702 w 747"/>
                  <a:gd name="T7" fmla="*/ 551 h 746"/>
                  <a:gd name="T8" fmla="*/ 662 w 747"/>
                  <a:gd name="T9" fmla="*/ 611 h 746"/>
                  <a:gd name="T10" fmla="*/ 611 w 747"/>
                  <a:gd name="T11" fmla="*/ 661 h 746"/>
                  <a:gd name="T12" fmla="*/ 552 w 747"/>
                  <a:gd name="T13" fmla="*/ 701 h 746"/>
                  <a:gd name="T14" fmla="*/ 484 w 747"/>
                  <a:gd name="T15" fmla="*/ 730 h 746"/>
                  <a:gd name="T16" fmla="*/ 412 w 747"/>
                  <a:gd name="T17" fmla="*/ 744 h 746"/>
                  <a:gd name="T18" fmla="*/ 373 w 747"/>
                  <a:gd name="T19" fmla="*/ 746 h 746"/>
                  <a:gd name="T20" fmla="*/ 335 w 747"/>
                  <a:gd name="T21" fmla="*/ 744 h 746"/>
                  <a:gd name="T22" fmla="*/ 262 w 747"/>
                  <a:gd name="T23" fmla="*/ 730 h 746"/>
                  <a:gd name="T24" fmla="*/ 195 w 747"/>
                  <a:gd name="T25" fmla="*/ 701 h 746"/>
                  <a:gd name="T26" fmla="*/ 136 w 747"/>
                  <a:gd name="T27" fmla="*/ 661 h 746"/>
                  <a:gd name="T28" fmla="*/ 85 w 747"/>
                  <a:gd name="T29" fmla="*/ 611 h 746"/>
                  <a:gd name="T30" fmla="*/ 45 w 747"/>
                  <a:gd name="T31" fmla="*/ 551 h 746"/>
                  <a:gd name="T32" fmla="*/ 16 w 747"/>
                  <a:gd name="T33" fmla="*/ 484 h 746"/>
                  <a:gd name="T34" fmla="*/ 2 w 747"/>
                  <a:gd name="T35" fmla="*/ 412 h 746"/>
                  <a:gd name="T36" fmla="*/ 0 w 747"/>
                  <a:gd name="T37" fmla="*/ 373 h 746"/>
                  <a:gd name="T38" fmla="*/ 2 w 747"/>
                  <a:gd name="T39" fmla="*/ 334 h 746"/>
                  <a:gd name="T40" fmla="*/ 16 w 747"/>
                  <a:gd name="T41" fmla="*/ 262 h 746"/>
                  <a:gd name="T42" fmla="*/ 45 w 747"/>
                  <a:gd name="T43" fmla="*/ 194 h 746"/>
                  <a:gd name="T44" fmla="*/ 85 w 747"/>
                  <a:gd name="T45" fmla="*/ 135 h 746"/>
                  <a:gd name="T46" fmla="*/ 136 w 747"/>
                  <a:gd name="T47" fmla="*/ 85 h 746"/>
                  <a:gd name="T48" fmla="*/ 195 w 747"/>
                  <a:gd name="T49" fmla="*/ 44 h 746"/>
                  <a:gd name="T50" fmla="*/ 262 w 747"/>
                  <a:gd name="T51" fmla="*/ 16 h 746"/>
                  <a:gd name="T52" fmla="*/ 335 w 747"/>
                  <a:gd name="T53" fmla="*/ 1 h 746"/>
                  <a:gd name="T54" fmla="*/ 373 w 747"/>
                  <a:gd name="T55" fmla="*/ 0 h 746"/>
                  <a:gd name="T56" fmla="*/ 412 w 747"/>
                  <a:gd name="T57" fmla="*/ 1 h 746"/>
                  <a:gd name="T58" fmla="*/ 484 w 747"/>
                  <a:gd name="T59" fmla="*/ 16 h 746"/>
                  <a:gd name="T60" fmla="*/ 552 w 747"/>
                  <a:gd name="T61" fmla="*/ 44 h 746"/>
                  <a:gd name="T62" fmla="*/ 611 w 747"/>
                  <a:gd name="T63" fmla="*/ 85 h 746"/>
                  <a:gd name="T64" fmla="*/ 662 w 747"/>
                  <a:gd name="T65" fmla="*/ 135 h 746"/>
                  <a:gd name="T66" fmla="*/ 702 w 747"/>
                  <a:gd name="T67" fmla="*/ 194 h 746"/>
                  <a:gd name="T68" fmla="*/ 731 w 747"/>
                  <a:gd name="T69" fmla="*/ 262 h 746"/>
                  <a:gd name="T70" fmla="*/ 745 w 747"/>
                  <a:gd name="T71" fmla="*/ 334 h 746"/>
                  <a:gd name="T72" fmla="*/ 747 w 747"/>
                  <a:gd name="T73" fmla="*/ 373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7" h="746">
                    <a:moveTo>
                      <a:pt x="747" y="373"/>
                    </a:moveTo>
                    <a:lnTo>
                      <a:pt x="745" y="412"/>
                    </a:lnTo>
                    <a:lnTo>
                      <a:pt x="731" y="484"/>
                    </a:lnTo>
                    <a:lnTo>
                      <a:pt x="702" y="551"/>
                    </a:lnTo>
                    <a:lnTo>
                      <a:pt x="662" y="611"/>
                    </a:lnTo>
                    <a:lnTo>
                      <a:pt x="611" y="661"/>
                    </a:lnTo>
                    <a:lnTo>
                      <a:pt x="552" y="701"/>
                    </a:lnTo>
                    <a:lnTo>
                      <a:pt x="484" y="730"/>
                    </a:lnTo>
                    <a:lnTo>
                      <a:pt x="412" y="744"/>
                    </a:lnTo>
                    <a:lnTo>
                      <a:pt x="373" y="746"/>
                    </a:lnTo>
                    <a:lnTo>
                      <a:pt x="335" y="744"/>
                    </a:lnTo>
                    <a:lnTo>
                      <a:pt x="262" y="730"/>
                    </a:lnTo>
                    <a:lnTo>
                      <a:pt x="195" y="701"/>
                    </a:lnTo>
                    <a:lnTo>
                      <a:pt x="136" y="661"/>
                    </a:lnTo>
                    <a:lnTo>
                      <a:pt x="85" y="611"/>
                    </a:lnTo>
                    <a:lnTo>
                      <a:pt x="45" y="551"/>
                    </a:lnTo>
                    <a:lnTo>
                      <a:pt x="16" y="484"/>
                    </a:lnTo>
                    <a:lnTo>
                      <a:pt x="2" y="412"/>
                    </a:lnTo>
                    <a:lnTo>
                      <a:pt x="0" y="373"/>
                    </a:lnTo>
                    <a:lnTo>
                      <a:pt x="2" y="334"/>
                    </a:lnTo>
                    <a:lnTo>
                      <a:pt x="16" y="262"/>
                    </a:lnTo>
                    <a:lnTo>
                      <a:pt x="45" y="194"/>
                    </a:lnTo>
                    <a:lnTo>
                      <a:pt x="85" y="135"/>
                    </a:lnTo>
                    <a:lnTo>
                      <a:pt x="136" y="85"/>
                    </a:lnTo>
                    <a:lnTo>
                      <a:pt x="195" y="44"/>
                    </a:lnTo>
                    <a:lnTo>
                      <a:pt x="262" y="16"/>
                    </a:lnTo>
                    <a:lnTo>
                      <a:pt x="335" y="1"/>
                    </a:lnTo>
                    <a:lnTo>
                      <a:pt x="373" y="0"/>
                    </a:lnTo>
                    <a:lnTo>
                      <a:pt x="412" y="1"/>
                    </a:lnTo>
                    <a:lnTo>
                      <a:pt x="484" y="16"/>
                    </a:lnTo>
                    <a:lnTo>
                      <a:pt x="552" y="44"/>
                    </a:lnTo>
                    <a:lnTo>
                      <a:pt x="611" y="85"/>
                    </a:lnTo>
                    <a:lnTo>
                      <a:pt x="662" y="135"/>
                    </a:lnTo>
                    <a:lnTo>
                      <a:pt x="702" y="194"/>
                    </a:lnTo>
                    <a:lnTo>
                      <a:pt x="731" y="262"/>
                    </a:lnTo>
                    <a:lnTo>
                      <a:pt x="745" y="334"/>
                    </a:lnTo>
                    <a:lnTo>
                      <a:pt x="747" y="373"/>
                    </a:lnTo>
                    <a:close/>
                  </a:path>
                </a:pathLst>
              </a:custGeom>
              <a:solidFill>
                <a:srgbClr val="959595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69">
                <a:extLst>
                  <a:ext uri="{FF2B5EF4-FFF2-40B4-BE49-F238E27FC236}">
                    <a16:creationId xmlns:a16="http://schemas.microsoft.com/office/drawing/2014/main" id="{F2149483-89EF-4393-9A59-8C23040DC8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7776" y="3697288"/>
                <a:ext cx="684213" cy="682625"/>
              </a:xfrm>
              <a:custGeom>
                <a:avLst/>
                <a:gdLst>
                  <a:gd name="T0" fmla="*/ 337 w 1293"/>
                  <a:gd name="T1" fmla="*/ 76 h 1291"/>
                  <a:gd name="T2" fmla="*/ 27 w 1293"/>
                  <a:gd name="T3" fmla="*/ 453 h 1291"/>
                  <a:gd name="T4" fmla="*/ 27 w 1293"/>
                  <a:gd name="T5" fmla="*/ 838 h 1291"/>
                  <a:gd name="T6" fmla="*/ 337 w 1293"/>
                  <a:gd name="T7" fmla="*/ 1214 h 1291"/>
                  <a:gd name="T8" fmla="*/ 713 w 1293"/>
                  <a:gd name="T9" fmla="*/ 1289 h 1291"/>
                  <a:gd name="T10" fmla="*/ 1146 w 1293"/>
                  <a:gd name="T11" fmla="*/ 1057 h 1291"/>
                  <a:gd name="T12" fmla="*/ 1293 w 1293"/>
                  <a:gd name="T13" fmla="*/ 645 h 1291"/>
                  <a:gd name="T14" fmla="*/ 1146 w 1293"/>
                  <a:gd name="T15" fmla="*/ 234 h 1291"/>
                  <a:gd name="T16" fmla="*/ 713 w 1293"/>
                  <a:gd name="T17" fmla="*/ 1 h 1291"/>
                  <a:gd name="T18" fmla="*/ 683 w 1293"/>
                  <a:gd name="T19" fmla="*/ 175 h 1291"/>
                  <a:gd name="T20" fmla="*/ 712 w 1293"/>
                  <a:gd name="T21" fmla="*/ 403 h 1291"/>
                  <a:gd name="T22" fmla="*/ 624 w 1293"/>
                  <a:gd name="T23" fmla="*/ 494 h 1291"/>
                  <a:gd name="T24" fmla="*/ 414 w 1293"/>
                  <a:gd name="T25" fmla="*/ 154 h 1291"/>
                  <a:gd name="T26" fmla="*/ 891 w 1293"/>
                  <a:gd name="T27" fmla="*/ 118 h 1291"/>
                  <a:gd name="T28" fmla="*/ 1020 w 1293"/>
                  <a:gd name="T29" fmla="*/ 195 h 1291"/>
                  <a:gd name="T30" fmla="*/ 773 w 1293"/>
                  <a:gd name="T31" fmla="*/ 475 h 1291"/>
                  <a:gd name="T32" fmla="*/ 869 w 1293"/>
                  <a:gd name="T33" fmla="*/ 132 h 1291"/>
                  <a:gd name="T34" fmla="*/ 320 w 1293"/>
                  <a:gd name="T35" fmla="*/ 171 h 1291"/>
                  <a:gd name="T36" fmla="*/ 515 w 1293"/>
                  <a:gd name="T37" fmla="*/ 506 h 1291"/>
                  <a:gd name="T38" fmla="*/ 209 w 1293"/>
                  <a:gd name="T39" fmla="*/ 302 h 1291"/>
                  <a:gd name="T40" fmla="*/ 294 w 1293"/>
                  <a:gd name="T41" fmla="*/ 191 h 1291"/>
                  <a:gd name="T42" fmla="*/ 1126 w 1293"/>
                  <a:gd name="T43" fmla="*/ 318 h 1291"/>
                  <a:gd name="T44" fmla="*/ 1136 w 1293"/>
                  <a:gd name="T45" fmla="*/ 530 h 1291"/>
                  <a:gd name="T46" fmla="*/ 925 w 1293"/>
                  <a:gd name="T47" fmla="*/ 625 h 1291"/>
                  <a:gd name="T48" fmla="*/ 813 w 1293"/>
                  <a:gd name="T49" fmla="*/ 567 h 1291"/>
                  <a:gd name="T50" fmla="*/ 258 w 1293"/>
                  <a:gd name="T51" fmla="*/ 485 h 1291"/>
                  <a:gd name="T52" fmla="*/ 417 w 1293"/>
                  <a:gd name="T53" fmla="*/ 527 h 1291"/>
                  <a:gd name="T54" fmla="*/ 480 w 1293"/>
                  <a:gd name="T55" fmla="*/ 635 h 1291"/>
                  <a:gd name="T56" fmla="*/ 97 w 1293"/>
                  <a:gd name="T57" fmla="*/ 750 h 1291"/>
                  <a:gd name="T58" fmla="*/ 110 w 1293"/>
                  <a:gd name="T59" fmla="*/ 540 h 1291"/>
                  <a:gd name="T60" fmla="*/ 258 w 1293"/>
                  <a:gd name="T61" fmla="*/ 485 h 1291"/>
                  <a:gd name="T62" fmla="*/ 1222 w 1293"/>
                  <a:gd name="T63" fmla="*/ 701 h 1291"/>
                  <a:gd name="T64" fmla="*/ 1130 w 1293"/>
                  <a:gd name="T65" fmla="*/ 816 h 1291"/>
                  <a:gd name="T66" fmla="*/ 862 w 1293"/>
                  <a:gd name="T67" fmla="*/ 705 h 1291"/>
                  <a:gd name="T68" fmla="*/ 473 w 1293"/>
                  <a:gd name="T69" fmla="*/ 727 h 1291"/>
                  <a:gd name="T70" fmla="*/ 189 w 1293"/>
                  <a:gd name="T71" fmla="*/ 982 h 1291"/>
                  <a:gd name="T72" fmla="*/ 118 w 1293"/>
                  <a:gd name="T73" fmla="*/ 864 h 1291"/>
                  <a:gd name="T74" fmla="*/ 424 w 1293"/>
                  <a:gd name="T75" fmla="*/ 748 h 1291"/>
                  <a:gd name="T76" fmla="*/ 856 w 1293"/>
                  <a:gd name="T77" fmla="*/ 774 h 1291"/>
                  <a:gd name="T78" fmla="*/ 1108 w 1293"/>
                  <a:gd name="T79" fmla="*/ 1013 h 1291"/>
                  <a:gd name="T80" fmla="*/ 907 w 1293"/>
                  <a:gd name="T81" fmla="*/ 1075 h 1291"/>
                  <a:gd name="T82" fmla="*/ 764 w 1293"/>
                  <a:gd name="T83" fmla="*/ 895 h 1291"/>
                  <a:gd name="T84" fmla="*/ 575 w 1293"/>
                  <a:gd name="T85" fmla="*/ 766 h 1291"/>
                  <a:gd name="T86" fmla="*/ 595 w 1293"/>
                  <a:gd name="T87" fmla="*/ 1227 h 1291"/>
                  <a:gd name="T88" fmla="*/ 375 w 1293"/>
                  <a:gd name="T89" fmla="*/ 1160 h 1291"/>
                  <a:gd name="T90" fmla="*/ 389 w 1293"/>
                  <a:gd name="T91" fmla="*/ 911 h 1291"/>
                  <a:gd name="T92" fmla="*/ 556 w 1293"/>
                  <a:gd name="T93" fmla="*/ 767 h 1291"/>
                  <a:gd name="T94" fmla="*/ 709 w 1293"/>
                  <a:gd name="T95" fmla="*/ 940 h 1291"/>
                  <a:gd name="T96" fmla="*/ 773 w 1293"/>
                  <a:gd name="T97" fmla="*/ 1199 h 1291"/>
                  <a:gd name="T98" fmla="*/ 682 w 1293"/>
                  <a:gd name="T99" fmla="*/ 982 h 1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93" h="1291">
                    <a:moveTo>
                      <a:pt x="647" y="0"/>
                    </a:moveTo>
                    <a:lnTo>
                      <a:pt x="581" y="1"/>
                    </a:lnTo>
                    <a:lnTo>
                      <a:pt x="454" y="27"/>
                    </a:lnTo>
                    <a:lnTo>
                      <a:pt x="337" y="76"/>
                    </a:lnTo>
                    <a:lnTo>
                      <a:pt x="235" y="146"/>
                    </a:lnTo>
                    <a:lnTo>
                      <a:pt x="147" y="234"/>
                    </a:lnTo>
                    <a:lnTo>
                      <a:pt x="78" y="337"/>
                    </a:lnTo>
                    <a:lnTo>
                      <a:pt x="27" y="453"/>
                    </a:lnTo>
                    <a:lnTo>
                      <a:pt x="3" y="579"/>
                    </a:lnTo>
                    <a:lnTo>
                      <a:pt x="0" y="645"/>
                    </a:lnTo>
                    <a:lnTo>
                      <a:pt x="3" y="711"/>
                    </a:lnTo>
                    <a:lnTo>
                      <a:pt x="27" y="838"/>
                    </a:lnTo>
                    <a:lnTo>
                      <a:pt x="78" y="953"/>
                    </a:lnTo>
                    <a:lnTo>
                      <a:pt x="147" y="1057"/>
                    </a:lnTo>
                    <a:lnTo>
                      <a:pt x="235" y="1145"/>
                    </a:lnTo>
                    <a:lnTo>
                      <a:pt x="337" y="1214"/>
                    </a:lnTo>
                    <a:lnTo>
                      <a:pt x="454" y="1264"/>
                    </a:lnTo>
                    <a:lnTo>
                      <a:pt x="581" y="1289"/>
                    </a:lnTo>
                    <a:lnTo>
                      <a:pt x="647" y="1291"/>
                    </a:lnTo>
                    <a:lnTo>
                      <a:pt x="713" y="1289"/>
                    </a:lnTo>
                    <a:lnTo>
                      <a:pt x="839" y="1264"/>
                    </a:lnTo>
                    <a:lnTo>
                      <a:pt x="956" y="1214"/>
                    </a:lnTo>
                    <a:lnTo>
                      <a:pt x="1058" y="1145"/>
                    </a:lnTo>
                    <a:lnTo>
                      <a:pt x="1146" y="1057"/>
                    </a:lnTo>
                    <a:lnTo>
                      <a:pt x="1216" y="953"/>
                    </a:lnTo>
                    <a:lnTo>
                      <a:pt x="1265" y="838"/>
                    </a:lnTo>
                    <a:lnTo>
                      <a:pt x="1291" y="711"/>
                    </a:lnTo>
                    <a:lnTo>
                      <a:pt x="1293" y="645"/>
                    </a:lnTo>
                    <a:lnTo>
                      <a:pt x="1291" y="579"/>
                    </a:lnTo>
                    <a:lnTo>
                      <a:pt x="1265" y="453"/>
                    </a:lnTo>
                    <a:lnTo>
                      <a:pt x="1216" y="337"/>
                    </a:lnTo>
                    <a:lnTo>
                      <a:pt x="1146" y="234"/>
                    </a:lnTo>
                    <a:lnTo>
                      <a:pt x="1058" y="146"/>
                    </a:lnTo>
                    <a:lnTo>
                      <a:pt x="956" y="76"/>
                    </a:lnTo>
                    <a:lnTo>
                      <a:pt x="839" y="27"/>
                    </a:lnTo>
                    <a:lnTo>
                      <a:pt x="713" y="1"/>
                    </a:lnTo>
                    <a:lnTo>
                      <a:pt x="647" y="0"/>
                    </a:lnTo>
                    <a:close/>
                    <a:moveTo>
                      <a:pt x="597" y="97"/>
                    </a:moveTo>
                    <a:lnTo>
                      <a:pt x="633" y="119"/>
                    </a:lnTo>
                    <a:lnTo>
                      <a:pt x="683" y="175"/>
                    </a:lnTo>
                    <a:lnTo>
                      <a:pt x="713" y="240"/>
                    </a:lnTo>
                    <a:lnTo>
                      <a:pt x="725" y="311"/>
                    </a:lnTo>
                    <a:lnTo>
                      <a:pt x="726" y="347"/>
                    </a:lnTo>
                    <a:lnTo>
                      <a:pt x="712" y="403"/>
                    </a:lnTo>
                    <a:lnTo>
                      <a:pt x="690" y="483"/>
                    </a:lnTo>
                    <a:lnTo>
                      <a:pt x="670" y="524"/>
                    </a:lnTo>
                    <a:lnTo>
                      <a:pt x="657" y="537"/>
                    </a:lnTo>
                    <a:lnTo>
                      <a:pt x="624" y="494"/>
                    </a:lnTo>
                    <a:lnTo>
                      <a:pt x="571" y="459"/>
                    </a:lnTo>
                    <a:lnTo>
                      <a:pt x="526" y="437"/>
                    </a:lnTo>
                    <a:lnTo>
                      <a:pt x="378" y="168"/>
                    </a:lnTo>
                    <a:lnTo>
                      <a:pt x="414" y="154"/>
                    </a:lnTo>
                    <a:lnTo>
                      <a:pt x="479" y="123"/>
                    </a:lnTo>
                    <a:lnTo>
                      <a:pt x="548" y="105"/>
                    </a:lnTo>
                    <a:lnTo>
                      <a:pt x="597" y="97"/>
                    </a:lnTo>
                    <a:close/>
                    <a:moveTo>
                      <a:pt x="891" y="118"/>
                    </a:moveTo>
                    <a:lnTo>
                      <a:pt x="911" y="119"/>
                    </a:lnTo>
                    <a:lnTo>
                      <a:pt x="947" y="133"/>
                    </a:lnTo>
                    <a:lnTo>
                      <a:pt x="993" y="168"/>
                    </a:lnTo>
                    <a:lnTo>
                      <a:pt x="1020" y="195"/>
                    </a:lnTo>
                    <a:lnTo>
                      <a:pt x="930" y="279"/>
                    </a:lnTo>
                    <a:lnTo>
                      <a:pt x="855" y="345"/>
                    </a:lnTo>
                    <a:lnTo>
                      <a:pt x="806" y="414"/>
                    </a:lnTo>
                    <a:lnTo>
                      <a:pt x="773" y="475"/>
                    </a:lnTo>
                    <a:lnTo>
                      <a:pt x="771" y="458"/>
                    </a:lnTo>
                    <a:lnTo>
                      <a:pt x="794" y="357"/>
                    </a:lnTo>
                    <a:lnTo>
                      <a:pt x="833" y="229"/>
                    </a:lnTo>
                    <a:lnTo>
                      <a:pt x="869" y="132"/>
                    </a:lnTo>
                    <a:lnTo>
                      <a:pt x="881" y="118"/>
                    </a:lnTo>
                    <a:lnTo>
                      <a:pt x="885" y="118"/>
                    </a:lnTo>
                    <a:lnTo>
                      <a:pt x="891" y="118"/>
                    </a:lnTo>
                    <a:close/>
                    <a:moveTo>
                      <a:pt x="320" y="171"/>
                    </a:moveTo>
                    <a:lnTo>
                      <a:pt x="370" y="305"/>
                    </a:lnTo>
                    <a:lnTo>
                      <a:pt x="414" y="394"/>
                    </a:lnTo>
                    <a:lnTo>
                      <a:pt x="468" y="458"/>
                    </a:lnTo>
                    <a:lnTo>
                      <a:pt x="515" y="506"/>
                    </a:lnTo>
                    <a:lnTo>
                      <a:pt x="499" y="502"/>
                    </a:lnTo>
                    <a:lnTo>
                      <a:pt x="406" y="446"/>
                    </a:lnTo>
                    <a:lnTo>
                      <a:pt x="293" y="368"/>
                    </a:lnTo>
                    <a:lnTo>
                      <a:pt x="209" y="302"/>
                    </a:lnTo>
                    <a:lnTo>
                      <a:pt x="199" y="288"/>
                    </a:lnTo>
                    <a:lnTo>
                      <a:pt x="206" y="266"/>
                    </a:lnTo>
                    <a:lnTo>
                      <a:pt x="236" y="231"/>
                    </a:lnTo>
                    <a:lnTo>
                      <a:pt x="294" y="191"/>
                    </a:lnTo>
                    <a:lnTo>
                      <a:pt x="320" y="171"/>
                    </a:lnTo>
                    <a:close/>
                    <a:moveTo>
                      <a:pt x="1054" y="236"/>
                    </a:moveTo>
                    <a:lnTo>
                      <a:pt x="1078" y="266"/>
                    </a:lnTo>
                    <a:lnTo>
                      <a:pt x="1126" y="318"/>
                    </a:lnTo>
                    <a:lnTo>
                      <a:pt x="1163" y="378"/>
                    </a:lnTo>
                    <a:lnTo>
                      <a:pt x="1185" y="424"/>
                    </a:lnTo>
                    <a:lnTo>
                      <a:pt x="1173" y="465"/>
                    </a:lnTo>
                    <a:lnTo>
                      <a:pt x="1136" y="530"/>
                    </a:lnTo>
                    <a:lnTo>
                      <a:pt x="1082" y="577"/>
                    </a:lnTo>
                    <a:lnTo>
                      <a:pt x="1019" y="610"/>
                    </a:lnTo>
                    <a:lnTo>
                      <a:pt x="983" y="622"/>
                    </a:lnTo>
                    <a:lnTo>
                      <a:pt x="925" y="625"/>
                    </a:lnTo>
                    <a:lnTo>
                      <a:pt x="843" y="626"/>
                    </a:lnTo>
                    <a:lnTo>
                      <a:pt x="798" y="619"/>
                    </a:lnTo>
                    <a:lnTo>
                      <a:pt x="783" y="610"/>
                    </a:lnTo>
                    <a:lnTo>
                      <a:pt x="813" y="567"/>
                    </a:lnTo>
                    <a:lnTo>
                      <a:pt x="830" y="505"/>
                    </a:lnTo>
                    <a:lnTo>
                      <a:pt x="839" y="456"/>
                    </a:lnTo>
                    <a:lnTo>
                      <a:pt x="1054" y="236"/>
                    </a:lnTo>
                    <a:close/>
                    <a:moveTo>
                      <a:pt x="258" y="485"/>
                    </a:moveTo>
                    <a:lnTo>
                      <a:pt x="285" y="485"/>
                    </a:lnTo>
                    <a:lnTo>
                      <a:pt x="339" y="492"/>
                    </a:lnTo>
                    <a:lnTo>
                      <a:pt x="366" y="499"/>
                    </a:lnTo>
                    <a:lnTo>
                      <a:pt x="417" y="527"/>
                    </a:lnTo>
                    <a:lnTo>
                      <a:pt x="489" y="570"/>
                    </a:lnTo>
                    <a:lnTo>
                      <a:pt x="522" y="600"/>
                    </a:lnTo>
                    <a:lnTo>
                      <a:pt x="530" y="616"/>
                    </a:lnTo>
                    <a:lnTo>
                      <a:pt x="480" y="635"/>
                    </a:lnTo>
                    <a:lnTo>
                      <a:pt x="434" y="678"/>
                    </a:lnTo>
                    <a:lnTo>
                      <a:pt x="399" y="715"/>
                    </a:lnTo>
                    <a:lnTo>
                      <a:pt x="101" y="789"/>
                    </a:lnTo>
                    <a:lnTo>
                      <a:pt x="97" y="750"/>
                    </a:lnTo>
                    <a:lnTo>
                      <a:pt x="85" y="679"/>
                    </a:lnTo>
                    <a:lnTo>
                      <a:pt x="85" y="607"/>
                    </a:lnTo>
                    <a:lnTo>
                      <a:pt x="91" y="558"/>
                    </a:lnTo>
                    <a:lnTo>
                      <a:pt x="110" y="540"/>
                    </a:lnTo>
                    <a:lnTo>
                      <a:pt x="150" y="512"/>
                    </a:lnTo>
                    <a:lnTo>
                      <a:pt x="192" y="494"/>
                    </a:lnTo>
                    <a:lnTo>
                      <a:pt x="236" y="485"/>
                    </a:lnTo>
                    <a:lnTo>
                      <a:pt x="258" y="485"/>
                    </a:lnTo>
                    <a:close/>
                    <a:moveTo>
                      <a:pt x="1097" y="692"/>
                    </a:moveTo>
                    <a:lnTo>
                      <a:pt x="1144" y="692"/>
                    </a:lnTo>
                    <a:lnTo>
                      <a:pt x="1211" y="697"/>
                    </a:lnTo>
                    <a:lnTo>
                      <a:pt x="1222" y="701"/>
                    </a:lnTo>
                    <a:lnTo>
                      <a:pt x="1222" y="751"/>
                    </a:lnTo>
                    <a:lnTo>
                      <a:pt x="1208" y="818"/>
                    </a:lnTo>
                    <a:lnTo>
                      <a:pt x="1199" y="856"/>
                    </a:lnTo>
                    <a:lnTo>
                      <a:pt x="1130" y="816"/>
                    </a:lnTo>
                    <a:lnTo>
                      <a:pt x="1041" y="771"/>
                    </a:lnTo>
                    <a:lnTo>
                      <a:pt x="945" y="741"/>
                    </a:lnTo>
                    <a:lnTo>
                      <a:pt x="837" y="712"/>
                    </a:lnTo>
                    <a:lnTo>
                      <a:pt x="862" y="705"/>
                    </a:lnTo>
                    <a:lnTo>
                      <a:pt x="1012" y="694"/>
                    </a:lnTo>
                    <a:lnTo>
                      <a:pt x="1097" y="692"/>
                    </a:lnTo>
                    <a:close/>
                    <a:moveTo>
                      <a:pt x="481" y="711"/>
                    </a:moveTo>
                    <a:lnTo>
                      <a:pt x="473" y="727"/>
                    </a:lnTo>
                    <a:lnTo>
                      <a:pt x="396" y="807"/>
                    </a:lnTo>
                    <a:lnTo>
                      <a:pt x="293" y="904"/>
                    </a:lnTo>
                    <a:lnTo>
                      <a:pt x="206" y="975"/>
                    </a:lnTo>
                    <a:lnTo>
                      <a:pt x="189" y="982"/>
                    </a:lnTo>
                    <a:lnTo>
                      <a:pt x="174" y="973"/>
                    </a:lnTo>
                    <a:lnTo>
                      <a:pt x="151" y="947"/>
                    </a:lnTo>
                    <a:lnTo>
                      <a:pt x="133" y="911"/>
                    </a:lnTo>
                    <a:lnTo>
                      <a:pt x="118" y="864"/>
                    </a:lnTo>
                    <a:lnTo>
                      <a:pt x="114" y="836"/>
                    </a:lnTo>
                    <a:lnTo>
                      <a:pt x="254" y="812"/>
                    </a:lnTo>
                    <a:lnTo>
                      <a:pt x="352" y="787"/>
                    </a:lnTo>
                    <a:lnTo>
                      <a:pt x="424" y="748"/>
                    </a:lnTo>
                    <a:lnTo>
                      <a:pt x="481" y="711"/>
                    </a:lnTo>
                    <a:close/>
                    <a:moveTo>
                      <a:pt x="742" y="753"/>
                    </a:moveTo>
                    <a:lnTo>
                      <a:pt x="793" y="773"/>
                    </a:lnTo>
                    <a:lnTo>
                      <a:pt x="856" y="774"/>
                    </a:lnTo>
                    <a:lnTo>
                      <a:pt x="905" y="770"/>
                    </a:lnTo>
                    <a:lnTo>
                      <a:pt x="1172" y="923"/>
                    </a:lnTo>
                    <a:lnTo>
                      <a:pt x="1149" y="954"/>
                    </a:lnTo>
                    <a:lnTo>
                      <a:pt x="1108" y="1013"/>
                    </a:lnTo>
                    <a:lnTo>
                      <a:pt x="1059" y="1065"/>
                    </a:lnTo>
                    <a:lnTo>
                      <a:pt x="1022" y="1097"/>
                    </a:lnTo>
                    <a:lnTo>
                      <a:pt x="979" y="1097"/>
                    </a:lnTo>
                    <a:lnTo>
                      <a:pt x="907" y="1075"/>
                    </a:lnTo>
                    <a:lnTo>
                      <a:pt x="847" y="1036"/>
                    </a:lnTo>
                    <a:lnTo>
                      <a:pt x="800" y="982"/>
                    </a:lnTo>
                    <a:lnTo>
                      <a:pt x="781" y="950"/>
                    </a:lnTo>
                    <a:lnTo>
                      <a:pt x="764" y="895"/>
                    </a:lnTo>
                    <a:lnTo>
                      <a:pt x="741" y="815"/>
                    </a:lnTo>
                    <a:lnTo>
                      <a:pt x="738" y="770"/>
                    </a:lnTo>
                    <a:lnTo>
                      <a:pt x="742" y="753"/>
                    </a:lnTo>
                    <a:close/>
                    <a:moveTo>
                      <a:pt x="575" y="766"/>
                    </a:moveTo>
                    <a:lnTo>
                      <a:pt x="577" y="818"/>
                    </a:lnTo>
                    <a:lnTo>
                      <a:pt x="601" y="877"/>
                    </a:lnTo>
                    <a:lnTo>
                      <a:pt x="626" y="920"/>
                    </a:lnTo>
                    <a:lnTo>
                      <a:pt x="595" y="1227"/>
                    </a:lnTo>
                    <a:lnTo>
                      <a:pt x="556" y="1218"/>
                    </a:lnTo>
                    <a:lnTo>
                      <a:pt x="487" y="1206"/>
                    </a:lnTo>
                    <a:lnTo>
                      <a:pt x="419" y="1182"/>
                    </a:lnTo>
                    <a:lnTo>
                      <a:pt x="375" y="1160"/>
                    </a:lnTo>
                    <a:lnTo>
                      <a:pt x="357" y="1121"/>
                    </a:lnTo>
                    <a:lnTo>
                      <a:pt x="347" y="1047"/>
                    </a:lnTo>
                    <a:lnTo>
                      <a:pt x="359" y="977"/>
                    </a:lnTo>
                    <a:lnTo>
                      <a:pt x="389" y="911"/>
                    </a:lnTo>
                    <a:lnTo>
                      <a:pt x="409" y="881"/>
                    </a:lnTo>
                    <a:lnTo>
                      <a:pt x="453" y="844"/>
                    </a:lnTo>
                    <a:lnTo>
                      <a:pt x="517" y="789"/>
                    </a:lnTo>
                    <a:lnTo>
                      <a:pt x="556" y="767"/>
                    </a:lnTo>
                    <a:lnTo>
                      <a:pt x="575" y="766"/>
                    </a:lnTo>
                    <a:close/>
                    <a:moveTo>
                      <a:pt x="644" y="836"/>
                    </a:moveTo>
                    <a:lnTo>
                      <a:pt x="657" y="848"/>
                    </a:lnTo>
                    <a:lnTo>
                      <a:pt x="709" y="940"/>
                    </a:lnTo>
                    <a:lnTo>
                      <a:pt x="771" y="1064"/>
                    </a:lnTo>
                    <a:lnTo>
                      <a:pt x="811" y="1162"/>
                    </a:lnTo>
                    <a:lnTo>
                      <a:pt x="813" y="1181"/>
                    </a:lnTo>
                    <a:lnTo>
                      <a:pt x="773" y="1199"/>
                    </a:lnTo>
                    <a:lnTo>
                      <a:pt x="708" y="1219"/>
                    </a:lnTo>
                    <a:lnTo>
                      <a:pt x="663" y="1224"/>
                    </a:lnTo>
                    <a:lnTo>
                      <a:pt x="679" y="1083"/>
                    </a:lnTo>
                    <a:lnTo>
                      <a:pt x="682" y="982"/>
                    </a:lnTo>
                    <a:lnTo>
                      <a:pt x="663" y="901"/>
                    </a:lnTo>
                    <a:lnTo>
                      <a:pt x="644" y="836"/>
                    </a:lnTo>
                    <a:close/>
                  </a:path>
                </a:pathLst>
              </a:custGeom>
              <a:solidFill>
                <a:srgbClr val="4D4D4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70">
                <a:extLst>
                  <a:ext uri="{FF2B5EF4-FFF2-40B4-BE49-F238E27FC236}">
                    <a16:creationId xmlns:a16="http://schemas.microsoft.com/office/drawing/2014/main" id="{DAF2853A-8550-4DC2-ABD9-9188DEB455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60788" y="3665538"/>
                <a:ext cx="741363" cy="741363"/>
              </a:xfrm>
              <a:custGeom>
                <a:avLst/>
                <a:gdLst>
                  <a:gd name="T0" fmla="*/ 526 w 1401"/>
                  <a:gd name="T1" fmla="*/ 22 h 1401"/>
                  <a:gd name="T2" fmla="*/ 160 w 1401"/>
                  <a:gd name="T3" fmla="*/ 255 h 1401"/>
                  <a:gd name="T4" fmla="*/ 9 w 1401"/>
                  <a:gd name="T5" fmla="*/ 593 h 1401"/>
                  <a:gd name="T6" fmla="*/ 9 w 1401"/>
                  <a:gd name="T7" fmla="*/ 806 h 1401"/>
                  <a:gd name="T8" fmla="*/ 160 w 1401"/>
                  <a:gd name="T9" fmla="*/ 1146 h 1401"/>
                  <a:gd name="T10" fmla="*/ 526 w 1401"/>
                  <a:gd name="T11" fmla="*/ 1378 h 1401"/>
                  <a:gd name="T12" fmla="*/ 738 w 1401"/>
                  <a:gd name="T13" fmla="*/ 1400 h 1401"/>
                  <a:gd name="T14" fmla="*/ 1036 w 1401"/>
                  <a:gd name="T15" fmla="*/ 1316 h 1401"/>
                  <a:gd name="T16" fmla="*/ 1359 w 1401"/>
                  <a:gd name="T17" fmla="*/ 940 h 1401"/>
                  <a:gd name="T18" fmla="*/ 1401 w 1401"/>
                  <a:gd name="T19" fmla="*/ 700 h 1401"/>
                  <a:gd name="T20" fmla="*/ 1359 w 1401"/>
                  <a:gd name="T21" fmla="*/ 459 h 1401"/>
                  <a:gd name="T22" fmla="*/ 1036 w 1401"/>
                  <a:gd name="T23" fmla="*/ 83 h 1401"/>
                  <a:gd name="T24" fmla="*/ 738 w 1401"/>
                  <a:gd name="T25" fmla="*/ 1 h 1401"/>
                  <a:gd name="T26" fmla="*/ 702 w 1401"/>
                  <a:gd name="T27" fmla="*/ 145 h 1401"/>
                  <a:gd name="T28" fmla="*/ 787 w 1401"/>
                  <a:gd name="T29" fmla="*/ 377 h 1401"/>
                  <a:gd name="T30" fmla="*/ 712 w 1401"/>
                  <a:gd name="T31" fmla="*/ 582 h 1401"/>
                  <a:gd name="T32" fmla="*/ 409 w 1401"/>
                  <a:gd name="T33" fmla="*/ 183 h 1401"/>
                  <a:gd name="T34" fmla="*/ 647 w 1401"/>
                  <a:gd name="T35" fmla="*/ 106 h 1401"/>
                  <a:gd name="T36" fmla="*/ 1077 w 1401"/>
                  <a:gd name="T37" fmla="*/ 183 h 1401"/>
                  <a:gd name="T38" fmla="*/ 872 w 1401"/>
                  <a:gd name="T39" fmla="*/ 451 h 1401"/>
                  <a:gd name="T40" fmla="*/ 902 w 1401"/>
                  <a:gd name="T41" fmla="*/ 249 h 1401"/>
                  <a:gd name="T42" fmla="*/ 966 w 1401"/>
                  <a:gd name="T43" fmla="*/ 128 h 1401"/>
                  <a:gd name="T44" fmla="*/ 507 w 1401"/>
                  <a:gd name="T45" fmla="*/ 497 h 1401"/>
                  <a:gd name="T46" fmla="*/ 317 w 1401"/>
                  <a:gd name="T47" fmla="*/ 400 h 1401"/>
                  <a:gd name="T48" fmla="*/ 257 w 1401"/>
                  <a:gd name="T49" fmla="*/ 252 h 1401"/>
                  <a:gd name="T50" fmla="*/ 1167 w 1401"/>
                  <a:gd name="T51" fmla="*/ 289 h 1401"/>
                  <a:gd name="T52" fmla="*/ 1278 w 1401"/>
                  <a:gd name="T53" fmla="*/ 484 h 1401"/>
                  <a:gd name="T54" fmla="*/ 1104 w 1401"/>
                  <a:gd name="T55" fmla="*/ 662 h 1401"/>
                  <a:gd name="T56" fmla="*/ 865 w 1401"/>
                  <a:gd name="T57" fmla="*/ 671 h 1401"/>
                  <a:gd name="T58" fmla="*/ 909 w 1401"/>
                  <a:gd name="T59" fmla="*/ 495 h 1401"/>
                  <a:gd name="T60" fmla="*/ 368 w 1401"/>
                  <a:gd name="T61" fmla="*/ 534 h 1401"/>
                  <a:gd name="T62" fmla="*/ 565 w 1401"/>
                  <a:gd name="T63" fmla="*/ 651 h 1401"/>
                  <a:gd name="T64" fmla="*/ 434 w 1401"/>
                  <a:gd name="T65" fmla="*/ 776 h 1401"/>
                  <a:gd name="T66" fmla="*/ 92 w 1401"/>
                  <a:gd name="T67" fmla="*/ 660 h 1401"/>
                  <a:gd name="T68" fmla="*/ 209 w 1401"/>
                  <a:gd name="T69" fmla="*/ 537 h 1401"/>
                  <a:gd name="T70" fmla="*/ 1239 w 1401"/>
                  <a:gd name="T71" fmla="*/ 750 h 1401"/>
                  <a:gd name="T72" fmla="*/ 1309 w 1401"/>
                  <a:gd name="T73" fmla="*/ 886 h 1401"/>
                  <a:gd name="T74" fmla="*/ 1025 w 1401"/>
                  <a:gd name="T75" fmla="*/ 804 h 1401"/>
                  <a:gd name="T76" fmla="*/ 1097 w 1401"/>
                  <a:gd name="T77" fmla="*/ 753 h 1401"/>
                  <a:gd name="T78" fmla="*/ 430 w 1401"/>
                  <a:gd name="T79" fmla="*/ 876 h 1401"/>
                  <a:gd name="T80" fmla="*/ 190 w 1401"/>
                  <a:gd name="T81" fmla="*/ 1056 h 1401"/>
                  <a:gd name="T82" fmla="*/ 123 w 1401"/>
                  <a:gd name="T83" fmla="*/ 907 h 1401"/>
                  <a:gd name="T84" fmla="*/ 522 w 1401"/>
                  <a:gd name="T85" fmla="*/ 772 h 1401"/>
                  <a:gd name="T86" fmla="*/ 981 w 1401"/>
                  <a:gd name="T87" fmla="*/ 835 h 1401"/>
                  <a:gd name="T88" fmla="*/ 1149 w 1401"/>
                  <a:gd name="T89" fmla="*/ 1156 h 1401"/>
                  <a:gd name="T90" fmla="*/ 983 w 1401"/>
                  <a:gd name="T91" fmla="*/ 1167 h 1401"/>
                  <a:gd name="T92" fmla="*/ 829 w 1401"/>
                  <a:gd name="T93" fmla="*/ 972 h 1401"/>
                  <a:gd name="T94" fmla="*/ 623 w 1401"/>
                  <a:gd name="T95" fmla="*/ 829 h 1401"/>
                  <a:gd name="T96" fmla="*/ 646 w 1401"/>
                  <a:gd name="T97" fmla="*/ 1331 h 1401"/>
                  <a:gd name="T98" fmla="*/ 406 w 1401"/>
                  <a:gd name="T99" fmla="*/ 1259 h 1401"/>
                  <a:gd name="T100" fmla="*/ 391 w 1401"/>
                  <a:gd name="T101" fmla="*/ 1060 h 1401"/>
                  <a:gd name="T102" fmla="*/ 561 w 1401"/>
                  <a:gd name="T103" fmla="*/ 857 h 1401"/>
                  <a:gd name="T104" fmla="*/ 712 w 1401"/>
                  <a:gd name="T105" fmla="*/ 920 h 1401"/>
                  <a:gd name="T106" fmla="*/ 882 w 1401"/>
                  <a:gd name="T107" fmla="*/ 1280 h 1401"/>
                  <a:gd name="T108" fmla="*/ 736 w 1401"/>
                  <a:gd name="T109" fmla="*/ 1174 h 1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01" h="1401">
                    <a:moveTo>
                      <a:pt x="700" y="0"/>
                    </a:moveTo>
                    <a:lnTo>
                      <a:pt x="664" y="1"/>
                    </a:lnTo>
                    <a:lnTo>
                      <a:pt x="594" y="9"/>
                    </a:lnTo>
                    <a:lnTo>
                      <a:pt x="526" y="22"/>
                    </a:lnTo>
                    <a:lnTo>
                      <a:pt x="460" y="43"/>
                    </a:lnTo>
                    <a:lnTo>
                      <a:pt x="366" y="83"/>
                    </a:lnTo>
                    <a:lnTo>
                      <a:pt x="255" y="160"/>
                    </a:lnTo>
                    <a:lnTo>
                      <a:pt x="160" y="255"/>
                    </a:lnTo>
                    <a:lnTo>
                      <a:pt x="84" y="366"/>
                    </a:lnTo>
                    <a:lnTo>
                      <a:pt x="42" y="459"/>
                    </a:lnTo>
                    <a:lnTo>
                      <a:pt x="22" y="526"/>
                    </a:lnTo>
                    <a:lnTo>
                      <a:pt x="9" y="593"/>
                    </a:lnTo>
                    <a:lnTo>
                      <a:pt x="2" y="664"/>
                    </a:lnTo>
                    <a:lnTo>
                      <a:pt x="0" y="700"/>
                    </a:lnTo>
                    <a:lnTo>
                      <a:pt x="2" y="736"/>
                    </a:lnTo>
                    <a:lnTo>
                      <a:pt x="9" y="806"/>
                    </a:lnTo>
                    <a:lnTo>
                      <a:pt x="22" y="876"/>
                    </a:lnTo>
                    <a:lnTo>
                      <a:pt x="42" y="940"/>
                    </a:lnTo>
                    <a:lnTo>
                      <a:pt x="84" y="1034"/>
                    </a:lnTo>
                    <a:lnTo>
                      <a:pt x="160" y="1146"/>
                    </a:lnTo>
                    <a:lnTo>
                      <a:pt x="255" y="1241"/>
                    </a:lnTo>
                    <a:lnTo>
                      <a:pt x="366" y="1316"/>
                    </a:lnTo>
                    <a:lnTo>
                      <a:pt x="460" y="1358"/>
                    </a:lnTo>
                    <a:lnTo>
                      <a:pt x="526" y="1378"/>
                    </a:lnTo>
                    <a:lnTo>
                      <a:pt x="594" y="1393"/>
                    </a:lnTo>
                    <a:lnTo>
                      <a:pt x="664" y="1400"/>
                    </a:lnTo>
                    <a:lnTo>
                      <a:pt x="700" y="1401"/>
                    </a:lnTo>
                    <a:lnTo>
                      <a:pt x="738" y="1400"/>
                    </a:lnTo>
                    <a:lnTo>
                      <a:pt x="809" y="1393"/>
                    </a:lnTo>
                    <a:lnTo>
                      <a:pt x="876" y="1378"/>
                    </a:lnTo>
                    <a:lnTo>
                      <a:pt x="943" y="1358"/>
                    </a:lnTo>
                    <a:lnTo>
                      <a:pt x="1036" y="1316"/>
                    </a:lnTo>
                    <a:lnTo>
                      <a:pt x="1147" y="1241"/>
                    </a:lnTo>
                    <a:lnTo>
                      <a:pt x="1242" y="1146"/>
                    </a:lnTo>
                    <a:lnTo>
                      <a:pt x="1317" y="1034"/>
                    </a:lnTo>
                    <a:lnTo>
                      <a:pt x="1359" y="940"/>
                    </a:lnTo>
                    <a:lnTo>
                      <a:pt x="1379" y="876"/>
                    </a:lnTo>
                    <a:lnTo>
                      <a:pt x="1394" y="806"/>
                    </a:lnTo>
                    <a:lnTo>
                      <a:pt x="1401" y="736"/>
                    </a:lnTo>
                    <a:lnTo>
                      <a:pt x="1401" y="700"/>
                    </a:lnTo>
                    <a:lnTo>
                      <a:pt x="1401" y="664"/>
                    </a:lnTo>
                    <a:lnTo>
                      <a:pt x="1394" y="593"/>
                    </a:lnTo>
                    <a:lnTo>
                      <a:pt x="1379" y="526"/>
                    </a:lnTo>
                    <a:lnTo>
                      <a:pt x="1359" y="459"/>
                    </a:lnTo>
                    <a:lnTo>
                      <a:pt x="1317" y="366"/>
                    </a:lnTo>
                    <a:lnTo>
                      <a:pt x="1242" y="255"/>
                    </a:lnTo>
                    <a:lnTo>
                      <a:pt x="1147" y="160"/>
                    </a:lnTo>
                    <a:lnTo>
                      <a:pt x="1036" y="83"/>
                    </a:lnTo>
                    <a:lnTo>
                      <a:pt x="943" y="43"/>
                    </a:lnTo>
                    <a:lnTo>
                      <a:pt x="876" y="22"/>
                    </a:lnTo>
                    <a:lnTo>
                      <a:pt x="809" y="9"/>
                    </a:lnTo>
                    <a:lnTo>
                      <a:pt x="738" y="1"/>
                    </a:lnTo>
                    <a:lnTo>
                      <a:pt x="700" y="0"/>
                    </a:lnTo>
                    <a:close/>
                    <a:moveTo>
                      <a:pt x="647" y="106"/>
                    </a:moveTo>
                    <a:lnTo>
                      <a:pt x="667" y="118"/>
                    </a:lnTo>
                    <a:lnTo>
                      <a:pt x="702" y="145"/>
                    </a:lnTo>
                    <a:lnTo>
                      <a:pt x="741" y="190"/>
                    </a:lnTo>
                    <a:lnTo>
                      <a:pt x="773" y="261"/>
                    </a:lnTo>
                    <a:lnTo>
                      <a:pt x="787" y="337"/>
                    </a:lnTo>
                    <a:lnTo>
                      <a:pt x="787" y="377"/>
                    </a:lnTo>
                    <a:lnTo>
                      <a:pt x="773" y="438"/>
                    </a:lnTo>
                    <a:lnTo>
                      <a:pt x="748" y="526"/>
                    </a:lnTo>
                    <a:lnTo>
                      <a:pt x="726" y="569"/>
                    </a:lnTo>
                    <a:lnTo>
                      <a:pt x="712" y="582"/>
                    </a:lnTo>
                    <a:lnTo>
                      <a:pt x="677" y="536"/>
                    </a:lnTo>
                    <a:lnTo>
                      <a:pt x="618" y="498"/>
                    </a:lnTo>
                    <a:lnTo>
                      <a:pt x="569" y="475"/>
                    </a:lnTo>
                    <a:lnTo>
                      <a:pt x="409" y="183"/>
                    </a:lnTo>
                    <a:lnTo>
                      <a:pt x="450" y="167"/>
                    </a:lnTo>
                    <a:lnTo>
                      <a:pt x="519" y="134"/>
                    </a:lnTo>
                    <a:lnTo>
                      <a:pt x="594" y="115"/>
                    </a:lnTo>
                    <a:lnTo>
                      <a:pt x="647" y="106"/>
                    </a:lnTo>
                    <a:close/>
                    <a:moveTo>
                      <a:pt x="966" y="128"/>
                    </a:moveTo>
                    <a:lnTo>
                      <a:pt x="987" y="130"/>
                    </a:lnTo>
                    <a:lnTo>
                      <a:pt x="1026" y="145"/>
                    </a:lnTo>
                    <a:lnTo>
                      <a:pt x="1077" y="183"/>
                    </a:lnTo>
                    <a:lnTo>
                      <a:pt x="1107" y="213"/>
                    </a:lnTo>
                    <a:lnTo>
                      <a:pt x="1009" y="304"/>
                    </a:lnTo>
                    <a:lnTo>
                      <a:pt x="927" y="374"/>
                    </a:lnTo>
                    <a:lnTo>
                      <a:pt x="872" y="451"/>
                    </a:lnTo>
                    <a:lnTo>
                      <a:pt x="837" y="516"/>
                    </a:lnTo>
                    <a:lnTo>
                      <a:pt x="836" y="497"/>
                    </a:lnTo>
                    <a:lnTo>
                      <a:pt x="862" y="387"/>
                    </a:lnTo>
                    <a:lnTo>
                      <a:pt x="902" y="249"/>
                    </a:lnTo>
                    <a:lnTo>
                      <a:pt x="941" y="144"/>
                    </a:lnTo>
                    <a:lnTo>
                      <a:pt x="954" y="128"/>
                    </a:lnTo>
                    <a:lnTo>
                      <a:pt x="960" y="128"/>
                    </a:lnTo>
                    <a:lnTo>
                      <a:pt x="966" y="128"/>
                    </a:lnTo>
                    <a:close/>
                    <a:moveTo>
                      <a:pt x="346" y="187"/>
                    </a:moveTo>
                    <a:lnTo>
                      <a:pt x="402" y="331"/>
                    </a:lnTo>
                    <a:lnTo>
                      <a:pt x="448" y="429"/>
                    </a:lnTo>
                    <a:lnTo>
                      <a:pt x="507" y="497"/>
                    </a:lnTo>
                    <a:lnTo>
                      <a:pt x="559" y="550"/>
                    </a:lnTo>
                    <a:lnTo>
                      <a:pt x="540" y="544"/>
                    </a:lnTo>
                    <a:lnTo>
                      <a:pt x="441" y="485"/>
                    </a:lnTo>
                    <a:lnTo>
                      <a:pt x="317" y="400"/>
                    </a:lnTo>
                    <a:lnTo>
                      <a:pt x="226" y="328"/>
                    </a:lnTo>
                    <a:lnTo>
                      <a:pt x="215" y="312"/>
                    </a:lnTo>
                    <a:lnTo>
                      <a:pt x="223" y="289"/>
                    </a:lnTo>
                    <a:lnTo>
                      <a:pt x="257" y="252"/>
                    </a:lnTo>
                    <a:lnTo>
                      <a:pt x="319" y="207"/>
                    </a:lnTo>
                    <a:lnTo>
                      <a:pt x="346" y="187"/>
                    </a:lnTo>
                    <a:close/>
                    <a:moveTo>
                      <a:pt x="1141" y="256"/>
                    </a:moveTo>
                    <a:lnTo>
                      <a:pt x="1167" y="289"/>
                    </a:lnTo>
                    <a:lnTo>
                      <a:pt x="1219" y="346"/>
                    </a:lnTo>
                    <a:lnTo>
                      <a:pt x="1261" y="412"/>
                    </a:lnTo>
                    <a:lnTo>
                      <a:pt x="1284" y="461"/>
                    </a:lnTo>
                    <a:lnTo>
                      <a:pt x="1278" y="484"/>
                    </a:lnTo>
                    <a:lnTo>
                      <a:pt x="1262" y="524"/>
                    </a:lnTo>
                    <a:lnTo>
                      <a:pt x="1231" y="575"/>
                    </a:lnTo>
                    <a:lnTo>
                      <a:pt x="1173" y="626"/>
                    </a:lnTo>
                    <a:lnTo>
                      <a:pt x="1104" y="662"/>
                    </a:lnTo>
                    <a:lnTo>
                      <a:pt x="1066" y="674"/>
                    </a:lnTo>
                    <a:lnTo>
                      <a:pt x="1003" y="677"/>
                    </a:lnTo>
                    <a:lnTo>
                      <a:pt x="914" y="680"/>
                    </a:lnTo>
                    <a:lnTo>
                      <a:pt x="865" y="671"/>
                    </a:lnTo>
                    <a:lnTo>
                      <a:pt x="849" y="662"/>
                    </a:lnTo>
                    <a:lnTo>
                      <a:pt x="882" y="615"/>
                    </a:lnTo>
                    <a:lnTo>
                      <a:pt x="901" y="549"/>
                    </a:lnTo>
                    <a:lnTo>
                      <a:pt x="909" y="495"/>
                    </a:lnTo>
                    <a:lnTo>
                      <a:pt x="1141" y="256"/>
                    </a:lnTo>
                    <a:close/>
                    <a:moveTo>
                      <a:pt x="280" y="526"/>
                    </a:moveTo>
                    <a:lnTo>
                      <a:pt x="308" y="526"/>
                    </a:lnTo>
                    <a:lnTo>
                      <a:pt x="368" y="534"/>
                    </a:lnTo>
                    <a:lnTo>
                      <a:pt x="396" y="541"/>
                    </a:lnTo>
                    <a:lnTo>
                      <a:pt x="451" y="572"/>
                    </a:lnTo>
                    <a:lnTo>
                      <a:pt x="529" y="618"/>
                    </a:lnTo>
                    <a:lnTo>
                      <a:pt x="565" y="651"/>
                    </a:lnTo>
                    <a:lnTo>
                      <a:pt x="575" y="668"/>
                    </a:lnTo>
                    <a:lnTo>
                      <a:pt x="520" y="690"/>
                    </a:lnTo>
                    <a:lnTo>
                      <a:pt x="470" y="736"/>
                    </a:lnTo>
                    <a:lnTo>
                      <a:pt x="434" y="776"/>
                    </a:lnTo>
                    <a:lnTo>
                      <a:pt x="110" y="855"/>
                    </a:lnTo>
                    <a:lnTo>
                      <a:pt x="105" y="814"/>
                    </a:lnTo>
                    <a:lnTo>
                      <a:pt x="92" y="737"/>
                    </a:lnTo>
                    <a:lnTo>
                      <a:pt x="92" y="660"/>
                    </a:lnTo>
                    <a:lnTo>
                      <a:pt x="98" y="606"/>
                    </a:lnTo>
                    <a:lnTo>
                      <a:pt x="120" y="586"/>
                    </a:lnTo>
                    <a:lnTo>
                      <a:pt x="163" y="556"/>
                    </a:lnTo>
                    <a:lnTo>
                      <a:pt x="209" y="537"/>
                    </a:lnTo>
                    <a:lnTo>
                      <a:pt x="257" y="527"/>
                    </a:lnTo>
                    <a:lnTo>
                      <a:pt x="280" y="526"/>
                    </a:lnTo>
                    <a:close/>
                    <a:moveTo>
                      <a:pt x="1189" y="750"/>
                    </a:moveTo>
                    <a:lnTo>
                      <a:pt x="1239" y="750"/>
                    </a:lnTo>
                    <a:lnTo>
                      <a:pt x="1313" y="755"/>
                    </a:lnTo>
                    <a:lnTo>
                      <a:pt x="1324" y="760"/>
                    </a:lnTo>
                    <a:lnTo>
                      <a:pt x="1324" y="815"/>
                    </a:lnTo>
                    <a:lnTo>
                      <a:pt x="1309" y="886"/>
                    </a:lnTo>
                    <a:lnTo>
                      <a:pt x="1300" y="929"/>
                    </a:lnTo>
                    <a:lnTo>
                      <a:pt x="1225" y="886"/>
                    </a:lnTo>
                    <a:lnTo>
                      <a:pt x="1127" y="837"/>
                    </a:lnTo>
                    <a:lnTo>
                      <a:pt x="1025" y="804"/>
                    </a:lnTo>
                    <a:lnTo>
                      <a:pt x="908" y="773"/>
                    </a:lnTo>
                    <a:lnTo>
                      <a:pt x="917" y="769"/>
                    </a:lnTo>
                    <a:lnTo>
                      <a:pt x="970" y="762"/>
                    </a:lnTo>
                    <a:lnTo>
                      <a:pt x="1097" y="753"/>
                    </a:lnTo>
                    <a:lnTo>
                      <a:pt x="1189" y="750"/>
                    </a:lnTo>
                    <a:close/>
                    <a:moveTo>
                      <a:pt x="522" y="772"/>
                    </a:moveTo>
                    <a:lnTo>
                      <a:pt x="512" y="789"/>
                    </a:lnTo>
                    <a:lnTo>
                      <a:pt x="430" y="876"/>
                    </a:lnTo>
                    <a:lnTo>
                      <a:pt x="317" y="981"/>
                    </a:lnTo>
                    <a:lnTo>
                      <a:pt x="223" y="1057"/>
                    </a:lnTo>
                    <a:lnTo>
                      <a:pt x="205" y="1066"/>
                    </a:lnTo>
                    <a:lnTo>
                      <a:pt x="190" y="1056"/>
                    </a:lnTo>
                    <a:lnTo>
                      <a:pt x="164" y="1027"/>
                    </a:lnTo>
                    <a:lnTo>
                      <a:pt x="144" y="988"/>
                    </a:lnTo>
                    <a:lnTo>
                      <a:pt x="128" y="938"/>
                    </a:lnTo>
                    <a:lnTo>
                      <a:pt x="123" y="907"/>
                    </a:lnTo>
                    <a:lnTo>
                      <a:pt x="275" y="881"/>
                    </a:lnTo>
                    <a:lnTo>
                      <a:pt x="381" y="855"/>
                    </a:lnTo>
                    <a:lnTo>
                      <a:pt x="460" y="811"/>
                    </a:lnTo>
                    <a:lnTo>
                      <a:pt x="522" y="772"/>
                    </a:lnTo>
                    <a:close/>
                    <a:moveTo>
                      <a:pt x="806" y="817"/>
                    </a:moveTo>
                    <a:lnTo>
                      <a:pt x="859" y="838"/>
                    </a:lnTo>
                    <a:lnTo>
                      <a:pt x="927" y="841"/>
                    </a:lnTo>
                    <a:lnTo>
                      <a:pt x="981" y="835"/>
                    </a:lnTo>
                    <a:lnTo>
                      <a:pt x="1271" y="1002"/>
                    </a:lnTo>
                    <a:lnTo>
                      <a:pt x="1245" y="1035"/>
                    </a:lnTo>
                    <a:lnTo>
                      <a:pt x="1202" y="1100"/>
                    </a:lnTo>
                    <a:lnTo>
                      <a:pt x="1149" y="1156"/>
                    </a:lnTo>
                    <a:lnTo>
                      <a:pt x="1107" y="1190"/>
                    </a:lnTo>
                    <a:lnTo>
                      <a:pt x="1084" y="1191"/>
                    </a:lnTo>
                    <a:lnTo>
                      <a:pt x="1041" y="1185"/>
                    </a:lnTo>
                    <a:lnTo>
                      <a:pt x="983" y="1167"/>
                    </a:lnTo>
                    <a:lnTo>
                      <a:pt x="920" y="1123"/>
                    </a:lnTo>
                    <a:lnTo>
                      <a:pt x="868" y="1064"/>
                    </a:lnTo>
                    <a:lnTo>
                      <a:pt x="846" y="1031"/>
                    </a:lnTo>
                    <a:lnTo>
                      <a:pt x="829" y="972"/>
                    </a:lnTo>
                    <a:lnTo>
                      <a:pt x="804" y="884"/>
                    </a:lnTo>
                    <a:lnTo>
                      <a:pt x="800" y="835"/>
                    </a:lnTo>
                    <a:lnTo>
                      <a:pt x="806" y="817"/>
                    </a:lnTo>
                    <a:close/>
                    <a:moveTo>
                      <a:pt x="623" y="829"/>
                    </a:moveTo>
                    <a:lnTo>
                      <a:pt x="626" y="887"/>
                    </a:lnTo>
                    <a:lnTo>
                      <a:pt x="651" y="950"/>
                    </a:lnTo>
                    <a:lnTo>
                      <a:pt x="679" y="998"/>
                    </a:lnTo>
                    <a:lnTo>
                      <a:pt x="646" y="1331"/>
                    </a:lnTo>
                    <a:lnTo>
                      <a:pt x="604" y="1321"/>
                    </a:lnTo>
                    <a:lnTo>
                      <a:pt x="528" y="1308"/>
                    </a:lnTo>
                    <a:lnTo>
                      <a:pt x="454" y="1282"/>
                    </a:lnTo>
                    <a:lnTo>
                      <a:pt x="406" y="1259"/>
                    </a:lnTo>
                    <a:lnTo>
                      <a:pt x="396" y="1237"/>
                    </a:lnTo>
                    <a:lnTo>
                      <a:pt x="383" y="1195"/>
                    </a:lnTo>
                    <a:lnTo>
                      <a:pt x="376" y="1136"/>
                    </a:lnTo>
                    <a:lnTo>
                      <a:pt x="391" y="1060"/>
                    </a:lnTo>
                    <a:lnTo>
                      <a:pt x="422" y="989"/>
                    </a:lnTo>
                    <a:lnTo>
                      <a:pt x="444" y="956"/>
                    </a:lnTo>
                    <a:lnTo>
                      <a:pt x="491" y="914"/>
                    </a:lnTo>
                    <a:lnTo>
                      <a:pt x="561" y="857"/>
                    </a:lnTo>
                    <a:lnTo>
                      <a:pt x="604" y="832"/>
                    </a:lnTo>
                    <a:lnTo>
                      <a:pt x="623" y="829"/>
                    </a:lnTo>
                    <a:close/>
                    <a:moveTo>
                      <a:pt x="699" y="907"/>
                    </a:moveTo>
                    <a:lnTo>
                      <a:pt x="712" y="920"/>
                    </a:lnTo>
                    <a:lnTo>
                      <a:pt x="770" y="1020"/>
                    </a:lnTo>
                    <a:lnTo>
                      <a:pt x="836" y="1154"/>
                    </a:lnTo>
                    <a:lnTo>
                      <a:pt x="881" y="1260"/>
                    </a:lnTo>
                    <a:lnTo>
                      <a:pt x="882" y="1280"/>
                    </a:lnTo>
                    <a:lnTo>
                      <a:pt x="837" y="1300"/>
                    </a:lnTo>
                    <a:lnTo>
                      <a:pt x="768" y="1323"/>
                    </a:lnTo>
                    <a:lnTo>
                      <a:pt x="719" y="1328"/>
                    </a:lnTo>
                    <a:lnTo>
                      <a:pt x="736" y="1174"/>
                    </a:lnTo>
                    <a:lnTo>
                      <a:pt x="739" y="1066"/>
                    </a:lnTo>
                    <a:lnTo>
                      <a:pt x="719" y="978"/>
                    </a:lnTo>
                    <a:lnTo>
                      <a:pt x="699" y="907"/>
                    </a:lnTo>
                    <a:close/>
                  </a:path>
                </a:pathLst>
              </a:custGeom>
              <a:solidFill>
                <a:srgbClr val="B3B3B3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71">
                <a:extLst>
                  <a:ext uri="{FF2B5EF4-FFF2-40B4-BE49-F238E27FC236}">
                    <a16:creationId xmlns:a16="http://schemas.microsoft.com/office/drawing/2014/main" id="{E49A628C-485B-4FA0-A5B9-8F0366F2F9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8926" y="3930651"/>
                <a:ext cx="36513" cy="38100"/>
              </a:xfrm>
              <a:custGeom>
                <a:avLst/>
                <a:gdLst>
                  <a:gd name="T0" fmla="*/ 71 w 71"/>
                  <a:gd name="T1" fmla="*/ 36 h 71"/>
                  <a:gd name="T2" fmla="*/ 68 w 71"/>
                  <a:gd name="T3" fmla="*/ 49 h 71"/>
                  <a:gd name="T4" fmla="*/ 49 w 71"/>
                  <a:gd name="T5" fmla="*/ 69 h 71"/>
                  <a:gd name="T6" fmla="*/ 35 w 71"/>
                  <a:gd name="T7" fmla="*/ 71 h 71"/>
                  <a:gd name="T8" fmla="*/ 20 w 71"/>
                  <a:gd name="T9" fmla="*/ 69 h 71"/>
                  <a:gd name="T10" fmla="*/ 1 w 71"/>
                  <a:gd name="T11" fmla="*/ 49 h 71"/>
                  <a:gd name="T12" fmla="*/ 0 w 71"/>
                  <a:gd name="T13" fmla="*/ 36 h 71"/>
                  <a:gd name="T14" fmla="*/ 1 w 71"/>
                  <a:gd name="T15" fmla="*/ 22 h 71"/>
                  <a:gd name="T16" fmla="*/ 20 w 71"/>
                  <a:gd name="T17" fmla="*/ 2 h 71"/>
                  <a:gd name="T18" fmla="*/ 35 w 71"/>
                  <a:gd name="T19" fmla="*/ 0 h 71"/>
                  <a:gd name="T20" fmla="*/ 49 w 71"/>
                  <a:gd name="T21" fmla="*/ 2 h 71"/>
                  <a:gd name="T22" fmla="*/ 68 w 71"/>
                  <a:gd name="T23" fmla="*/ 22 h 71"/>
                  <a:gd name="T24" fmla="*/ 71 w 71"/>
                  <a:gd name="T25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1">
                    <a:moveTo>
                      <a:pt x="71" y="36"/>
                    </a:moveTo>
                    <a:lnTo>
                      <a:pt x="68" y="49"/>
                    </a:lnTo>
                    <a:lnTo>
                      <a:pt x="49" y="69"/>
                    </a:lnTo>
                    <a:lnTo>
                      <a:pt x="35" y="71"/>
                    </a:lnTo>
                    <a:lnTo>
                      <a:pt x="20" y="69"/>
                    </a:lnTo>
                    <a:lnTo>
                      <a:pt x="1" y="49"/>
                    </a:lnTo>
                    <a:lnTo>
                      <a:pt x="0" y="36"/>
                    </a:lnTo>
                    <a:lnTo>
                      <a:pt x="1" y="22"/>
                    </a:lnTo>
                    <a:lnTo>
                      <a:pt x="20" y="2"/>
                    </a:lnTo>
                    <a:lnTo>
                      <a:pt x="35" y="0"/>
                    </a:lnTo>
                    <a:lnTo>
                      <a:pt x="49" y="2"/>
                    </a:lnTo>
                    <a:lnTo>
                      <a:pt x="68" y="22"/>
                    </a:lnTo>
                    <a:lnTo>
                      <a:pt x="71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72">
                <a:extLst>
                  <a:ext uri="{FF2B5EF4-FFF2-40B4-BE49-F238E27FC236}">
                    <a16:creationId xmlns:a16="http://schemas.microsoft.com/office/drawing/2014/main" id="{7251AF44-9C9A-489F-9582-9462B1078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6" y="4105276"/>
                <a:ext cx="36513" cy="36513"/>
              </a:xfrm>
              <a:custGeom>
                <a:avLst/>
                <a:gdLst>
                  <a:gd name="T0" fmla="*/ 70 w 70"/>
                  <a:gd name="T1" fmla="*/ 35 h 71"/>
                  <a:gd name="T2" fmla="*/ 67 w 70"/>
                  <a:gd name="T3" fmla="*/ 49 h 71"/>
                  <a:gd name="T4" fmla="*/ 49 w 70"/>
                  <a:gd name="T5" fmla="*/ 68 h 71"/>
                  <a:gd name="T6" fmla="*/ 34 w 70"/>
                  <a:gd name="T7" fmla="*/ 71 h 71"/>
                  <a:gd name="T8" fmla="*/ 20 w 70"/>
                  <a:gd name="T9" fmla="*/ 68 h 71"/>
                  <a:gd name="T10" fmla="*/ 1 w 70"/>
                  <a:gd name="T11" fmla="*/ 49 h 71"/>
                  <a:gd name="T12" fmla="*/ 0 w 70"/>
                  <a:gd name="T13" fmla="*/ 35 h 71"/>
                  <a:gd name="T14" fmla="*/ 1 w 70"/>
                  <a:gd name="T15" fmla="*/ 21 h 71"/>
                  <a:gd name="T16" fmla="*/ 20 w 70"/>
                  <a:gd name="T17" fmla="*/ 2 h 71"/>
                  <a:gd name="T18" fmla="*/ 34 w 70"/>
                  <a:gd name="T19" fmla="*/ 0 h 71"/>
                  <a:gd name="T20" fmla="*/ 49 w 70"/>
                  <a:gd name="T21" fmla="*/ 2 h 71"/>
                  <a:gd name="T22" fmla="*/ 67 w 70"/>
                  <a:gd name="T23" fmla="*/ 21 h 71"/>
                  <a:gd name="T24" fmla="*/ 70 w 70"/>
                  <a:gd name="T2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" h="71">
                    <a:moveTo>
                      <a:pt x="70" y="35"/>
                    </a:moveTo>
                    <a:lnTo>
                      <a:pt x="67" y="49"/>
                    </a:lnTo>
                    <a:lnTo>
                      <a:pt x="49" y="68"/>
                    </a:lnTo>
                    <a:lnTo>
                      <a:pt x="34" y="71"/>
                    </a:lnTo>
                    <a:lnTo>
                      <a:pt x="20" y="68"/>
                    </a:lnTo>
                    <a:lnTo>
                      <a:pt x="1" y="49"/>
                    </a:lnTo>
                    <a:lnTo>
                      <a:pt x="0" y="35"/>
                    </a:lnTo>
                    <a:lnTo>
                      <a:pt x="1" y="21"/>
                    </a:lnTo>
                    <a:lnTo>
                      <a:pt x="20" y="2"/>
                    </a:lnTo>
                    <a:lnTo>
                      <a:pt x="34" y="0"/>
                    </a:lnTo>
                    <a:lnTo>
                      <a:pt x="49" y="2"/>
                    </a:lnTo>
                    <a:lnTo>
                      <a:pt x="67" y="21"/>
                    </a:lnTo>
                    <a:lnTo>
                      <a:pt x="70" y="35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3">
                <a:extLst>
                  <a:ext uri="{FF2B5EF4-FFF2-40B4-BE49-F238E27FC236}">
                    <a16:creationId xmlns:a16="http://schemas.microsoft.com/office/drawing/2014/main" id="{54B68AFA-9492-4268-A64F-DC3A76B52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7013" y="4037013"/>
                <a:ext cx="36513" cy="36513"/>
              </a:xfrm>
              <a:custGeom>
                <a:avLst/>
                <a:gdLst>
                  <a:gd name="T0" fmla="*/ 71 w 71"/>
                  <a:gd name="T1" fmla="*/ 36 h 70"/>
                  <a:gd name="T2" fmla="*/ 69 w 71"/>
                  <a:gd name="T3" fmla="*/ 50 h 70"/>
                  <a:gd name="T4" fmla="*/ 51 w 71"/>
                  <a:gd name="T5" fmla="*/ 69 h 70"/>
                  <a:gd name="T6" fmla="*/ 36 w 71"/>
                  <a:gd name="T7" fmla="*/ 70 h 70"/>
                  <a:gd name="T8" fmla="*/ 22 w 71"/>
                  <a:gd name="T9" fmla="*/ 69 h 70"/>
                  <a:gd name="T10" fmla="*/ 3 w 71"/>
                  <a:gd name="T11" fmla="*/ 50 h 70"/>
                  <a:gd name="T12" fmla="*/ 0 w 71"/>
                  <a:gd name="T13" fmla="*/ 36 h 70"/>
                  <a:gd name="T14" fmla="*/ 3 w 71"/>
                  <a:gd name="T15" fmla="*/ 21 h 70"/>
                  <a:gd name="T16" fmla="*/ 22 w 71"/>
                  <a:gd name="T17" fmla="*/ 3 h 70"/>
                  <a:gd name="T18" fmla="*/ 36 w 71"/>
                  <a:gd name="T19" fmla="*/ 0 h 70"/>
                  <a:gd name="T20" fmla="*/ 51 w 71"/>
                  <a:gd name="T21" fmla="*/ 3 h 70"/>
                  <a:gd name="T22" fmla="*/ 69 w 71"/>
                  <a:gd name="T23" fmla="*/ 21 h 70"/>
                  <a:gd name="T24" fmla="*/ 71 w 71"/>
                  <a:gd name="T25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0">
                    <a:moveTo>
                      <a:pt x="71" y="36"/>
                    </a:moveTo>
                    <a:lnTo>
                      <a:pt x="69" y="50"/>
                    </a:lnTo>
                    <a:lnTo>
                      <a:pt x="51" y="69"/>
                    </a:lnTo>
                    <a:lnTo>
                      <a:pt x="36" y="70"/>
                    </a:lnTo>
                    <a:lnTo>
                      <a:pt x="22" y="69"/>
                    </a:lnTo>
                    <a:lnTo>
                      <a:pt x="3" y="50"/>
                    </a:lnTo>
                    <a:lnTo>
                      <a:pt x="0" y="36"/>
                    </a:lnTo>
                    <a:lnTo>
                      <a:pt x="3" y="21"/>
                    </a:lnTo>
                    <a:lnTo>
                      <a:pt x="22" y="3"/>
                    </a:lnTo>
                    <a:lnTo>
                      <a:pt x="36" y="0"/>
                    </a:lnTo>
                    <a:lnTo>
                      <a:pt x="51" y="3"/>
                    </a:lnTo>
                    <a:lnTo>
                      <a:pt x="69" y="21"/>
                    </a:lnTo>
                    <a:lnTo>
                      <a:pt x="71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74">
                <a:extLst>
                  <a:ext uri="{FF2B5EF4-FFF2-40B4-BE49-F238E27FC236}">
                    <a16:creationId xmlns:a16="http://schemas.microsoft.com/office/drawing/2014/main" id="{2DD221F6-818D-4CC8-8609-1EE660CAA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0526" y="3984626"/>
                <a:ext cx="38100" cy="38100"/>
              </a:xfrm>
              <a:custGeom>
                <a:avLst/>
                <a:gdLst>
                  <a:gd name="T0" fmla="*/ 71 w 71"/>
                  <a:gd name="T1" fmla="*/ 36 h 72"/>
                  <a:gd name="T2" fmla="*/ 68 w 71"/>
                  <a:gd name="T3" fmla="*/ 51 h 72"/>
                  <a:gd name="T4" fmla="*/ 49 w 71"/>
                  <a:gd name="T5" fmla="*/ 70 h 72"/>
                  <a:gd name="T6" fmla="*/ 35 w 71"/>
                  <a:gd name="T7" fmla="*/ 72 h 72"/>
                  <a:gd name="T8" fmla="*/ 20 w 71"/>
                  <a:gd name="T9" fmla="*/ 70 h 72"/>
                  <a:gd name="T10" fmla="*/ 2 w 71"/>
                  <a:gd name="T11" fmla="*/ 51 h 72"/>
                  <a:gd name="T12" fmla="*/ 0 w 71"/>
                  <a:gd name="T13" fmla="*/ 36 h 72"/>
                  <a:gd name="T14" fmla="*/ 2 w 71"/>
                  <a:gd name="T15" fmla="*/ 22 h 72"/>
                  <a:gd name="T16" fmla="*/ 20 w 71"/>
                  <a:gd name="T17" fmla="*/ 3 h 72"/>
                  <a:gd name="T18" fmla="*/ 35 w 71"/>
                  <a:gd name="T19" fmla="*/ 0 h 72"/>
                  <a:gd name="T20" fmla="*/ 49 w 71"/>
                  <a:gd name="T21" fmla="*/ 3 h 72"/>
                  <a:gd name="T22" fmla="*/ 68 w 71"/>
                  <a:gd name="T23" fmla="*/ 22 h 72"/>
                  <a:gd name="T24" fmla="*/ 71 w 71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68" y="51"/>
                    </a:lnTo>
                    <a:lnTo>
                      <a:pt x="49" y="70"/>
                    </a:lnTo>
                    <a:lnTo>
                      <a:pt x="35" y="72"/>
                    </a:lnTo>
                    <a:lnTo>
                      <a:pt x="20" y="70"/>
                    </a:lnTo>
                    <a:lnTo>
                      <a:pt x="2" y="51"/>
                    </a:lnTo>
                    <a:lnTo>
                      <a:pt x="0" y="36"/>
                    </a:lnTo>
                    <a:lnTo>
                      <a:pt x="2" y="22"/>
                    </a:lnTo>
                    <a:lnTo>
                      <a:pt x="20" y="3"/>
                    </a:lnTo>
                    <a:lnTo>
                      <a:pt x="35" y="0"/>
                    </a:lnTo>
                    <a:lnTo>
                      <a:pt x="49" y="3"/>
                    </a:lnTo>
                    <a:lnTo>
                      <a:pt x="68" y="22"/>
                    </a:lnTo>
                    <a:lnTo>
                      <a:pt x="71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75">
                <a:extLst>
                  <a:ext uri="{FF2B5EF4-FFF2-40B4-BE49-F238E27FC236}">
                    <a16:creationId xmlns:a16="http://schemas.microsoft.com/office/drawing/2014/main" id="{D001219F-9A6E-4721-A381-5184474785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3998913"/>
                <a:ext cx="74613" cy="74613"/>
              </a:xfrm>
              <a:custGeom>
                <a:avLst/>
                <a:gdLst>
                  <a:gd name="T0" fmla="*/ 141 w 141"/>
                  <a:gd name="T1" fmla="*/ 71 h 141"/>
                  <a:gd name="T2" fmla="*/ 141 w 141"/>
                  <a:gd name="T3" fmla="*/ 85 h 141"/>
                  <a:gd name="T4" fmla="*/ 130 w 141"/>
                  <a:gd name="T5" fmla="*/ 111 h 141"/>
                  <a:gd name="T6" fmla="*/ 111 w 141"/>
                  <a:gd name="T7" fmla="*/ 130 h 141"/>
                  <a:gd name="T8" fmla="*/ 85 w 141"/>
                  <a:gd name="T9" fmla="*/ 141 h 141"/>
                  <a:gd name="T10" fmla="*/ 70 w 141"/>
                  <a:gd name="T11" fmla="*/ 141 h 141"/>
                  <a:gd name="T12" fmla="*/ 56 w 141"/>
                  <a:gd name="T13" fmla="*/ 141 h 141"/>
                  <a:gd name="T14" fmla="*/ 32 w 141"/>
                  <a:gd name="T15" fmla="*/ 130 h 141"/>
                  <a:gd name="T16" fmla="*/ 11 w 141"/>
                  <a:gd name="T17" fmla="*/ 111 h 141"/>
                  <a:gd name="T18" fmla="*/ 1 w 141"/>
                  <a:gd name="T19" fmla="*/ 85 h 141"/>
                  <a:gd name="T20" fmla="*/ 0 w 141"/>
                  <a:gd name="T21" fmla="*/ 71 h 141"/>
                  <a:gd name="T22" fmla="*/ 1 w 141"/>
                  <a:gd name="T23" fmla="*/ 56 h 141"/>
                  <a:gd name="T24" fmla="*/ 11 w 141"/>
                  <a:gd name="T25" fmla="*/ 32 h 141"/>
                  <a:gd name="T26" fmla="*/ 32 w 141"/>
                  <a:gd name="T27" fmla="*/ 12 h 141"/>
                  <a:gd name="T28" fmla="*/ 56 w 141"/>
                  <a:gd name="T29" fmla="*/ 2 h 141"/>
                  <a:gd name="T30" fmla="*/ 70 w 141"/>
                  <a:gd name="T31" fmla="*/ 0 h 141"/>
                  <a:gd name="T32" fmla="*/ 85 w 141"/>
                  <a:gd name="T33" fmla="*/ 2 h 141"/>
                  <a:gd name="T34" fmla="*/ 111 w 141"/>
                  <a:gd name="T35" fmla="*/ 12 h 141"/>
                  <a:gd name="T36" fmla="*/ 130 w 141"/>
                  <a:gd name="T37" fmla="*/ 32 h 141"/>
                  <a:gd name="T38" fmla="*/ 141 w 141"/>
                  <a:gd name="T39" fmla="*/ 56 h 141"/>
                  <a:gd name="T40" fmla="*/ 141 w 141"/>
                  <a:gd name="T41" fmla="*/ 7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1" h="141">
                    <a:moveTo>
                      <a:pt x="141" y="71"/>
                    </a:moveTo>
                    <a:lnTo>
                      <a:pt x="141" y="85"/>
                    </a:lnTo>
                    <a:lnTo>
                      <a:pt x="130" y="111"/>
                    </a:lnTo>
                    <a:lnTo>
                      <a:pt x="111" y="130"/>
                    </a:lnTo>
                    <a:lnTo>
                      <a:pt x="85" y="141"/>
                    </a:lnTo>
                    <a:lnTo>
                      <a:pt x="70" y="141"/>
                    </a:lnTo>
                    <a:lnTo>
                      <a:pt x="56" y="141"/>
                    </a:lnTo>
                    <a:lnTo>
                      <a:pt x="32" y="130"/>
                    </a:lnTo>
                    <a:lnTo>
                      <a:pt x="11" y="111"/>
                    </a:lnTo>
                    <a:lnTo>
                      <a:pt x="1" y="85"/>
                    </a:lnTo>
                    <a:lnTo>
                      <a:pt x="0" y="71"/>
                    </a:lnTo>
                    <a:lnTo>
                      <a:pt x="1" y="56"/>
                    </a:lnTo>
                    <a:lnTo>
                      <a:pt x="11" y="32"/>
                    </a:lnTo>
                    <a:lnTo>
                      <a:pt x="32" y="12"/>
                    </a:lnTo>
                    <a:lnTo>
                      <a:pt x="56" y="2"/>
                    </a:lnTo>
                    <a:lnTo>
                      <a:pt x="70" y="0"/>
                    </a:lnTo>
                    <a:lnTo>
                      <a:pt x="85" y="2"/>
                    </a:lnTo>
                    <a:lnTo>
                      <a:pt x="111" y="12"/>
                    </a:lnTo>
                    <a:lnTo>
                      <a:pt x="130" y="32"/>
                    </a:lnTo>
                    <a:lnTo>
                      <a:pt x="141" y="56"/>
                    </a:lnTo>
                    <a:lnTo>
                      <a:pt x="141" y="71"/>
                    </a:lnTo>
                    <a:close/>
                  </a:path>
                </a:pathLst>
              </a:custGeom>
              <a:solidFill>
                <a:srgbClr val="1A1A1A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FA8EA8D-9C82-46DA-B4BF-E89A46BF0791}"/>
              </a:ext>
            </a:extLst>
          </p:cNvPr>
          <p:cNvCxnSpPr>
            <a:cxnSpLocks/>
          </p:cNvCxnSpPr>
          <p:nvPr/>
        </p:nvCxnSpPr>
        <p:spPr>
          <a:xfrm>
            <a:off x="273716" y="4486908"/>
            <a:ext cx="11324725" cy="5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C769739-65B0-4B8D-8415-6B874CD5F330}"/>
              </a:ext>
            </a:extLst>
          </p:cNvPr>
          <p:cNvGrpSpPr/>
          <p:nvPr/>
        </p:nvGrpSpPr>
        <p:grpSpPr>
          <a:xfrm>
            <a:off x="174698" y="3185086"/>
            <a:ext cx="2568502" cy="1302518"/>
            <a:chOff x="174698" y="3185086"/>
            <a:chExt cx="2568502" cy="1302518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F94A844-C1D5-4844-B1A0-8441CF688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698" y="3185086"/>
              <a:ext cx="2568502" cy="1302518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F52234E-7D17-475B-8DC1-D3199E302F3A}"/>
                </a:ext>
              </a:extLst>
            </p:cNvPr>
            <p:cNvSpPr txBox="1"/>
            <p:nvPr/>
          </p:nvSpPr>
          <p:spPr>
            <a:xfrm>
              <a:off x="880874" y="3372971"/>
              <a:ext cx="1027894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 w="38100">
                    <a:solidFill>
                      <a:srgbClr val="FF99CC"/>
                    </a:solidFill>
                  </a:ln>
                </a:rPr>
                <a:t>라</a:t>
              </a:r>
              <a:endParaRPr lang="en-US" sz="5400" b="1" dirty="0">
                <a:ln w="38100">
                  <a:solidFill>
                    <a:srgbClr val="FF99CC"/>
                  </a:solidFill>
                </a:ln>
              </a:endParaRPr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ED82857-14DB-413C-BFFE-36BF908D5EDB}"/>
              </a:ext>
            </a:extLst>
          </p:cNvPr>
          <p:cNvCxnSpPr>
            <a:cxnSpLocks/>
          </p:cNvCxnSpPr>
          <p:nvPr/>
        </p:nvCxnSpPr>
        <p:spPr>
          <a:xfrm>
            <a:off x="273716" y="2884658"/>
            <a:ext cx="11324725" cy="5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65A0912-B216-432B-86D3-938E62FA338A}"/>
              </a:ext>
            </a:extLst>
          </p:cNvPr>
          <p:cNvGrpSpPr/>
          <p:nvPr/>
        </p:nvGrpSpPr>
        <p:grpSpPr>
          <a:xfrm>
            <a:off x="273716" y="1818595"/>
            <a:ext cx="2391882" cy="1073833"/>
            <a:chOff x="273716" y="1818595"/>
            <a:chExt cx="2391882" cy="10738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3F630CB-A242-4D86-8751-1B12A036F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716" y="1818595"/>
              <a:ext cx="2391882" cy="1073833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A6B284-B38A-4D73-860C-25C9D3DB7DF2}"/>
                </a:ext>
              </a:extLst>
            </p:cNvPr>
            <p:cNvSpPr txBox="1"/>
            <p:nvPr/>
          </p:nvSpPr>
          <p:spPr>
            <a:xfrm>
              <a:off x="880874" y="1830346"/>
              <a:ext cx="1027894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 w="38100">
                    <a:solidFill>
                      <a:srgbClr val="FFEB97"/>
                    </a:solidFill>
                  </a:ln>
                </a:rPr>
                <a:t>다</a:t>
              </a:r>
              <a:endParaRPr lang="en-US" sz="5400" b="1" dirty="0">
                <a:ln w="38100">
                  <a:solidFill>
                    <a:srgbClr val="FFEB97"/>
                  </a:solidFill>
                </a:ln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3ED3E7D-0DA6-4488-AC2A-70088281F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70871"/>
            <a:ext cx="12192000" cy="67665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73DC73B-E78C-4EE5-92FB-321433B73678}"/>
              </a:ext>
            </a:extLst>
          </p:cNvPr>
          <p:cNvCxnSpPr>
            <a:cxnSpLocks/>
          </p:cNvCxnSpPr>
          <p:nvPr/>
        </p:nvCxnSpPr>
        <p:spPr>
          <a:xfrm>
            <a:off x="273716" y="1417838"/>
            <a:ext cx="11324725" cy="5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7EEF69-6373-4593-A7BE-AE2BC3D0EFE1}"/>
              </a:ext>
            </a:extLst>
          </p:cNvPr>
          <p:cNvGrpSpPr/>
          <p:nvPr/>
        </p:nvGrpSpPr>
        <p:grpSpPr>
          <a:xfrm>
            <a:off x="178913" y="367109"/>
            <a:ext cx="2686962" cy="1343482"/>
            <a:chOff x="178913" y="367109"/>
            <a:chExt cx="2686962" cy="1343482"/>
          </a:xfrm>
        </p:grpSpPr>
        <p:pic>
          <p:nvPicPr>
            <p:cNvPr id="6" name="Picture 5" descr="A close up of a car&#10;&#10;Description automatically generated">
              <a:extLst>
                <a:ext uri="{FF2B5EF4-FFF2-40B4-BE49-F238E27FC236}">
                  <a16:creationId xmlns:a16="http://schemas.microsoft.com/office/drawing/2014/main" id="{8C1376E4-05F7-44DA-8D54-F77D32374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13" y="367109"/>
              <a:ext cx="2686962" cy="1343482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63E234-DB5E-4FCE-BB23-D85D4DED6349}"/>
                </a:ext>
              </a:extLst>
            </p:cNvPr>
            <p:cNvSpPr txBox="1"/>
            <p:nvPr/>
          </p:nvSpPr>
          <p:spPr>
            <a:xfrm>
              <a:off x="880874" y="629915"/>
              <a:ext cx="1027894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 w="38100">
                    <a:solidFill>
                      <a:srgbClr val="99CCFF"/>
                    </a:solidFill>
                  </a:ln>
                </a:rPr>
                <a:t>아</a:t>
              </a:r>
              <a:endParaRPr lang="en-US" sz="5400" b="1" dirty="0">
                <a:ln w="38100">
                  <a:solidFill>
                    <a:srgbClr val="99CCFF"/>
                  </a:solidFill>
                </a:ln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039BE1A-BF85-45CF-A203-95FD7BCF401A}"/>
              </a:ext>
            </a:extLst>
          </p:cNvPr>
          <p:cNvSpPr txBox="1"/>
          <p:nvPr/>
        </p:nvSpPr>
        <p:spPr>
          <a:xfrm>
            <a:off x="143299" y="10473"/>
            <a:ext cx="3949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마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278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3" presetClass="path" presetSubtype="0" fill="hold" nodeType="clickEffect" p14:presetBounceEnd="10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2.96296E-6 L 0.74869 -0.00486 " pathEditMode="relative" rAng="0" ptsTypes="AA" p14:bounceEnd="100000">
                                          <p:cBhvr>
                                            <p:cTn id="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435" y="-25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3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1.48148E-6 L 1.07657 1.48148E-6 " pathEditMode="relative" rAng="0" ptsTypes="AA">
                                          <p:cBhvr>
                                            <p:cTn id="8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382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7.40741E-7 L 1.08529 -0.0007 " pathEditMode="relative" rAng="0" ptsTypes="AA">
                                          <p:cBhvr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258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1.11111E-6 L 1.18268 -0.00185 " pathEditMode="relative" rAng="0" ptsTypes="AA">
                                          <p:cBhvr>
                                            <p:cTn id="12" dur="1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9128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3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2.96296E-6 L 0.74869 -0.00486 " pathEditMode="relative" rAng="0" ptsTypes="AA">
                                          <p:cBhvr>
                                            <p:cTn id="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435" y="-25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3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1.48148E-6 L 1.07657 1.48148E-6 " pathEditMode="relative" rAng="0" ptsTypes="AA">
                                          <p:cBhvr>
                                            <p:cTn id="8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382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7.40741E-7 L 1.08529 -0.0007 " pathEditMode="relative" rAng="0" ptsTypes="AA">
                                          <p:cBhvr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258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1.11111E-6 L 1.18268 -0.00185 " pathEditMode="relative" rAng="0" ptsTypes="AA">
                                          <p:cBhvr>
                                            <p:cTn id="12" dur="1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9128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마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차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288F54-B01E-4AAB-A1DF-F6AB1774761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FD185F63-D901-4CA1-BB2D-964411759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387" y="838200"/>
            <a:ext cx="4554072" cy="22770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84F5A-C779-4EF7-A17F-01489DB0B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861" y="0"/>
            <a:ext cx="4598278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DB7E82A8-9F02-4049-9EEB-174BAAD7C304}"/>
              </a:ext>
            </a:extLst>
          </p:cNvPr>
          <p:cNvSpPr/>
          <p:nvPr/>
        </p:nvSpPr>
        <p:spPr>
          <a:xfrm>
            <a:off x="2082708" y="182774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02A218-EBDD-4C12-BA3A-5454473A9089}"/>
              </a:ext>
            </a:extLst>
          </p:cNvPr>
          <p:cNvSpPr/>
          <p:nvPr/>
        </p:nvSpPr>
        <p:spPr>
          <a:xfrm>
            <a:off x="4161546" y="1784989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AB3B81E-8038-4018-AEF3-EE4F0171B63D}"/>
              </a:ext>
            </a:extLst>
          </p:cNvPr>
          <p:cNvSpPr/>
          <p:nvPr/>
        </p:nvSpPr>
        <p:spPr>
          <a:xfrm>
            <a:off x="4605316" y="286632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1413DD86-48E4-47D0-9A4F-B35A92D5894A}"/>
              </a:ext>
            </a:extLst>
          </p:cNvPr>
          <p:cNvSpPr/>
          <p:nvPr/>
        </p:nvSpPr>
        <p:spPr>
          <a:xfrm>
            <a:off x="2082708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C544CF10-A36F-4491-81BA-672FAB39826A}"/>
              </a:ext>
            </a:extLst>
          </p:cNvPr>
          <p:cNvSpPr/>
          <p:nvPr/>
        </p:nvSpPr>
        <p:spPr>
          <a:xfrm>
            <a:off x="585186" y="483502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FB46E35-CCFD-45CF-9C9E-44DBD4DE3B02}"/>
              </a:ext>
            </a:extLst>
          </p:cNvPr>
          <p:cNvSpPr/>
          <p:nvPr/>
        </p:nvSpPr>
        <p:spPr>
          <a:xfrm>
            <a:off x="4226321" y="486955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719C692-43A4-445E-BB88-C2D0DE8F5249}"/>
              </a:ext>
            </a:extLst>
          </p:cNvPr>
          <p:cNvSpPr/>
          <p:nvPr/>
        </p:nvSpPr>
        <p:spPr>
          <a:xfrm>
            <a:off x="5168847" y="1791569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1E4C0AB-6680-4309-B402-32B92AACE558}"/>
              </a:ext>
            </a:extLst>
          </p:cNvPr>
          <p:cNvSpPr/>
          <p:nvPr/>
        </p:nvSpPr>
        <p:spPr>
          <a:xfrm>
            <a:off x="6203420" y="181011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ㅊ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A0401C-28B9-483D-9015-2EA0B3DE21F1}"/>
              </a:ext>
            </a:extLst>
          </p:cNvPr>
          <p:cNvSpPr/>
          <p:nvPr/>
        </p:nvSpPr>
        <p:spPr>
          <a:xfrm>
            <a:off x="7210721" y="181740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321FCF2-EA26-471C-89BA-3E3C62ED6B86}"/>
              </a:ext>
            </a:extLst>
          </p:cNvPr>
          <p:cNvSpPr/>
          <p:nvPr/>
        </p:nvSpPr>
        <p:spPr>
          <a:xfrm>
            <a:off x="6791015" y="286632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차</a:t>
            </a:r>
            <a:endParaRPr lang="en-US" sz="5400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00B05E3-CE30-4A10-9ECB-A37F35FCB18E}"/>
              </a:ext>
            </a:extLst>
          </p:cNvPr>
          <p:cNvSpPr/>
          <p:nvPr/>
        </p:nvSpPr>
        <p:spPr>
          <a:xfrm>
            <a:off x="5467563" y="486955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AA3439E-6E64-4CC6-9B75-2D99ACE6B251}"/>
              </a:ext>
            </a:extLst>
          </p:cNvPr>
          <p:cNvSpPr/>
          <p:nvPr/>
        </p:nvSpPr>
        <p:spPr>
          <a:xfrm>
            <a:off x="6708805" y="486955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D31960F-534C-43EF-B9F1-3DCC7B3A0CD4}"/>
              </a:ext>
            </a:extLst>
          </p:cNvPr>
          <p:cNvSpPr/>
          <p:nvPr/>
        </p:nvSpPr>
        <p:spPr>
          <a:xfrm>
            <a:off x="7291727" y="486955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88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2" grpId="0"/>
      <p:bldP spid="23" grpId="0" animBg="1"/>
      <p:bldP spid="24" grpId="0" animBg="1"/>
      <p:bldP spid="25" grpId="0" animBg="1"/>
      <p:bldP spid="26" grpId="0"/>
      <p:bldP spid="27" grpId="0"/>
      <p:bldP spid="28" grpId="0"/>
      <p:bldP spid="31" grpId="0"/>
      <p:bldP spid="43" grpId="0" animBg="1"/>
      <p:bldP spid="44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AB07EA-5D35-4994-8960-571F58C02B15}"/>
              </a:ext>
            </a:extLst>
          </p:cNvPr>
          <p:cNvGrpSpPr/>
          <p:nvPr/>
        </p:nvGrpSpPr>
        <p:grpSpPr>
          <a:xfrm>
            <a:off x="71467" y="399781"/>
            <a:ext cx="12045102" cy="1178883"/>
            <a:chOff x="71467" y="399781"/>
            <a:chExt cx="12045102" cy="1178883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395DFA74-9C22-49D1-BE93-1333FDF9A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67" y="399781"/>
              <a:ext cx="12045102" cy="1178883"/>
            </a:xfrm>
            <a:prstGeom prst="rect">
              <a:avLst/>
            </a:prstGeom>
            <a:ln w="57150">
              <a:solidFill>
                <a:srgbClr val="66FF33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BC39462-7517-407F-A3D5-40B7434FB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75488" y="633744"/>
              <a:ext cx="550078" cy="3036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5">
            <a:extLst>
              <a:ext uri="{FF2B5EF4-FFF2-40B4-BE49-F238E27FC236}">
                <a16:creationId xmlns:a16="http://schemas.microsoft.com/office/drawing/2014/main" id="{23C65CE5-52EB-494C-B6EF-061C4938EAFA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고</a:t>
            </a:r>
          </a:p>
        </p:txBody>
      </p:sp>
      <p:sp>
        <p:nvSpPr>
          <p:cNvPr id="7" name="모서리가 둥근 직사각형 7">
            <a:extLst>
              <a:ext uri="{FF2B5EF4-FFF2-40B4-BE49-F238E27FC236}">
                <a16:creationId xmlns:a16="http://schemas.microsoft.com/office/drawing/2014/main" id="{2D111D4C-B6FD-4C5F-BE25-DFEC6974BC81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마</a:t>
            </a:r>
          </a:p>
        </p:txBody>
      </p:sp>
      <p:sp>
        <p:nvSpPr>
          <p:cNvPr id="8" name="모서리가 둥근 직사각형 5">
            <a:extLst>
              <a:ext uri="{FF2B5EF4-FFF2-40B4-BE49-F238E27FC236}">
                <a16:creationId xmlns:a16="http://schemas.microsoft.com/office/drawing/2014/main" id="{F4952294-BB6E-4338-8BCD-550AD567D15C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pic>
        <p:nvPicPr>
          <p:cNvPr id="3" name="Picture 2" descr="A close up of food&#10;&#10;Description automatically generated">
            <a:extLst>
              <a:ext uri="{FF2B5EF4-FFF2-40B4-BE49-F238E27FC236}">
                <a16:creationId xmlns:a16="http://schemas.microsoft.com/office/drawing/2014/main" id="{3B459A8A-D538-4108-BBAE-9B5E3002F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867" y="813842"/>
            <a:ext cx="3412585" cy="215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74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0E5D6D-FDF6-4BC6-B07D-0DBDB9A8B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656" y="-1"/>
            <a:ext cx="4520764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D3FE08-5A71-4383-A899-FC8FF23770B0}"/>
              </a:ext>
            </a:extLst>
          </p:cNvPr>
          <p:cNvSpPr/>
          <p:nvPr/>
        </p:nvSpPr>
        <p:spPr>
          <a:xfrm>
            <a:off x="4153359" y="1689546"/>
            <a:ext cx="542222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A670725-ACDD-40C8-8F14-875901715F8F}"/>
              </a:ext>
            </a:extLst>
          </p:cNvPr>
          <p:cNvSpPr/>
          <p:nvPr/>
        </p:nvSpPr>
        <p:spPr>
          <a:xfrm>
            <a:off x="1928366" y="183392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B52BBD99-B81D-4C84-9E71-CA4654449822}"/>
              </a:ext>
            </a:extLst>
          </p:cNvPr>
          <p:cNvSpPr/>
          <p:nvPr/>
        </p:nvSpPr>
        <p:spPr>
          <a:xfrm>
            <a:off x="1928366" y="286350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54C64A-5B26-4258-817C-376D6DD42191}"/>
              </a:ext>
            </a:extLst>
          </p:cNvPr>
          <p:cNvSpPr/>
          <p:nvPr/>
        </p:nvSpPr>
        <p:spPr>
          <a:xfrm>
            <a:off x="4424470" y="271913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고</a:t>
            </a:r>
            <a:endParaRPr lang="en-US" sz="5400" dirty="0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C1D77A8B-50C0-4872-BC2A-AA78CE4155D0}"/>
              </a:ext>
            </a:extLst>
          </p:cNvPr>
          <p:cNvSpPr/>
          <p:nvPr/>
        </p:nvSpPr>
        <p:spPr>
          <a:xfrm>
            <a:off x="434680" y="472188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9C3E63-0C73-46AC-900B-5A006C2D012C}"/>
              </a:ext>
            </a:extLst>
          </p:cNvPr>
          <p:cNvSpPr/>
          <p:nvPr/>
        </p:nvSpPr>
        <p:spPr>
          <a:xfrm>
            <a:off x="3986081" y="4721886"/>
            <a:ext cx="628437" cy="6329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D87BD2-09A2-49D2-A9C4-EFD4B6456B57}"/>
              </a:ext>
            </a:extLst>
          </p:cNvPr>
          <p:cNvSpPr/>
          <p:nvPr/>
        </p:nvSpPr>
        <p:spPr>
          <a:xfrm>
            <a:off x="5591063" y="271913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E88719-3C0E-423A-B715-F8673ED94E69}"/>
              </a:ext>
            </a:extLst>
          </p:cNvPr>
          <p:cNvSpPr/>
          <p:nvPr/>
        </p:nvSpPr>
        <p:spPr>
          <a:xfrm>
            <a:off x="6958934" y="271913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D88B6BE-C62C-415F-942C-7B1BFBA17715}"/>
              </a:ext>
            </a:extLst>
          </p:cNvPr>
          <p:cNvSpPr/>
          <p:nvPr/>
        </p:nvSpPr>
        <p:spPr>
          <a:xfrm>
            <a:off x="4424470" y="4721886"/>
            <a:ext cx="628437" cy="6329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00A8930-6AB7-46FC-89E0-8B63CF8F9F44}"/>
              </a:ext>
            </a:extLst>
          </p:cNvPr>
          <p:cNvSpPr/>
          <p:nvPr/>
        </p:nvSpPr>
        <p:spPr>
          <a:xfrm>
            <a:off x="4862859" y="4721886"/>
            <a:ext cx="628437" cy="6329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36E646B-B8E2-40BE-B1F9-EA3163237A98}"/>
              </a:ext>
            </a:extLst>
          </p:cNvPr>
          <p:cNvSpPr/>
          <p:nvPr/>
        </p:nvSpPr>
        <p:spPr>
          <a:xfrm>
            <a:off x="5301248" y="4721886"/>
            <a:ext cx="628437" cy="6329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BE3D17A-8BCC-416D-AE97-CCEB14C93232}"/>
              </a:ext>
            </a:extLst>
          </p:cNvPr>
          <p:cNvSpPr/>
          <p:nvPr/>
        </p:nvSpPr>
        <p:spPr>
          <a:xfrm>
            <a:off x="7337928" y="4721885"/>
            <a:ext cx="628437" cy="6329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9E58AE-0728-49ED-84EB-FD90FE48E2FC}"/>
              </a:ext>
            </a:extLst>
          </p:cNvPr>
          <p:cNvSpPr/>
          <p:nvPr/>
        </p:nvSpPr>
        <p:spPr>
          <a:xfrm>
            <a:off x="4819272" y="1689546"/>
            <a:ext cx="48197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A10108-C9DB-4819-904D-BCCAC3F3C240}"/>
              </a:ext>
            </a:extLst>
          </p:cNvPr>
          <p:cNvSpPr/>
          <p:nvPr/>
        </p:nvSpPr>
        <p:spPr>
          <a:xfrm>
            <a:off x="5491296" y="1689546"/>
            <a:ext cx="48197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E5D5A1-5D42-43EA-94DA-7F3160846AC9}"/>
              </a:ext>
            </a:extLst>
          </p:cNvPr>
          <p:cNvSpPr/>
          <p:nvPr/>
        </p:nvSpPr>
        <p:spPr>
          <a:xfrm>
            <a:off x="6163320" y="1689546"/>
            <a:ext cx="48197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818C8F-7307-4746-8175-245AE02212D4}"/>
              </a:ext>
            </a:extLst>
          </p:cNvPr>
          <p:cNvSpPr/>
          <p:nvPr/>
        </p:nvSpPr>
        <p:spPr>
          <a:xfrm>
            <a:off x="6775394" y="1689546"/>
            <a:ext cx="48197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AA85B0-BF8E-49EF-8458-98A81D197E6F}"/>
              </a:ext>
            </a:extLst>
          </p:cNvPr>
          <p:cNvSpPr/>
          <p:nvPr/>
        </p:nvSpPr>
        <p:spPr>
          <a:xfrm>
            <a:off x="7424986" y="1689546"/>
            <a:ext cx="48197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C1F438B-AA89-498A-9B18-035BC40A6F08}"/>
              </a:ext>
            </a:extLst>
          </p:cNvPr>
          <p:cNvSpPr/>
          <p:nvPr/>
        </p:nvSpPr>
        <p:spPr>
          <a:xfrm>
            <a:off x="6907319" y="4721885"/>
            <a:ext cx="628437" cy="6329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8F0FB98-3D3B-4CBC-AFE4-687143E1B9A8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 화면 클릭</a:t>
            </a:r>
            <a:r>
              <a:rPr lang="en-US" altLang="ko-KR" dirty="0"/>
              <a:t>)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2" name="Slide Zoom 21">
                <a:extLst>
                  <a:ext uri="{FF2B5EF4-FFF2-40B4-BE49-F238E27FC236}">
                    <a16:creationId xmlns:a16="http://schemas.microsoft.com/office/drawing/2014/main" id="{DD867F55-5B10-4C52-8BF9-9717458B2B8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23332468"/>
                  </p:ext>
                </p:extLst>
              </p:nvPr>
            </p:nvGraphicFramePr>
            <p:xfrm>
              <a:off x="8739634" y="2234220"/>
              <a:ext cx="3048000" cy="1714500"/>
            </p:xfrm>
            <a:graphic>
              <a:graphicData uri="http://schemas.microsoft.com/office/powerpoint/2016/slidezoom">
                <pslz:sldZm>
                  <pslz:sldZmObj sldId="701" cId="1432005658">
                    <pslz:zmPr id="{A48152A4-B89F-4D33-8A63-91CDD6DCE479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2" name="Slide Zoom 21">
                <a:extLst>
                  <a:ext uri="{FF2B5EF4-FFF2-40B4-BE49-F238E27FC236}">
                    <a16:creationId xmlns:a16="http://schemas.microsoft.com/office/drawing/2014/main" id="{DD867F55-5B10-4C52-8BF9-9717458B2B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39634" y="223422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6" name="Slide Zoom 25">
                <a:extLst>
                  <a:ext uri="{FF2B5EF4-FFF2-40B4-BE49-F238E27FC236}">
                    <a16:creationId xmlns:a16="http://schemas.microsoft.com/office/drawing/2014/main" id="{CF10909B-7BF2-4CCD-A606-9E29E964EC2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60036163"/>
                  </p:ext>
                </p:extLst>
              </p:nvPr>
            </p:nvGraphicFramePr>
            <p:xfrm>
              <a:off x="8735501" y="4296104"/>
              <a:ext cx="3048000" cy="1714500"/>
            </p:xfrm>
            <a:graphic>
              <a:graphicData uri="http://schemas.microsoft.com/office/powerpoint/2016/slidezoom">
                <pslz:sldZm>
                  <pslz:sldZmObj sldId="712" cId="2028999506">
                    <pslz:zmPr id="{5F65A21F-0596-4BB9-9652-C22E6311B9E7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6" name="Slide Zoom 25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CF10909B-7BF2-4CCD-A606-9E29E964EC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35501" y="429610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9436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4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ㅏ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ㅅ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737899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2028999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5731A508-5983-49B8-AB25-141126CFC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338" y="423081"/>
            <a:ext cx="3161162" cy="316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86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3DA0A27-AFDD-4512-A75B-6FF12B9BF751}"/>
              </a:ext>
            </a:extLst>
          </p:cNvPr>
          <p:cNvSpPr/>
          <p:nvPr/>
        </p:nvSpPr>
        <p:spPr>
          <a:xfrm>
            <a:off x="4365785" y="1689546"/>
            <a:ext cx="64401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8521BAB-1CBF-4BA0-B522-F776A319A9C8}"/>
              </a:ext>
            </a:extLst>
          </p:cNvPr>
          <p:cNvGrpSpPr/>
          <p:nvPr/>
        </p:nvGrpSpPr>
        <p:grpSpPr>
          <a:xfrm>
            <a:off x="3738249" y="0"/>
            <a:ext cx="4715501" cy="6182943"/>
            <a:chOff x="3738249" y="0"/>
            <a:chExt cx="4715501" cy="61829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D85DBFB-DADC-45BB-889F-EDD4ACA51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38249" y="0"/>
              <a:ext cx="4715501" cy="6182943"/>
            </a:xfrm>
            <a:prstGeom prst="rect">
              <a:avLst/>
            </a:prstGeom>
            <a:ln w="12700" cap="sq">
              <a:solidFill>
                <a:srgbClr val="0066FF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54F65C-BBAF-4784-AA2A-304483224F12}"/>
                </a:ext>
              </a:extLst>
            </p:cNvPr>
            <p:cNvSpPr txBox="1"/>
            <p:nvPr/>
          </p:nvSpPr>
          <p:spPr>
            <a:xfrm>
              <a:off x="4649694" y="923925"/>
              <a:ext cx="99863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/>
                <a:t>도</a:t>
              </a:r>
              <a:endParaRPr lang="en-US" sz="32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B5A6B3B-7F6A-429F-93AB-0FC463F12C6D}"/>
                </a:ext>
              </a:extLst>
            </p:cNvPr>
            <p:cNvSpPr txBox="1"/>
            <p:nvPr/>
          </p:nvSpPr>
          <p:spPr>
            <a:xfrm>
              <a:off x="6510328" y="923924"/>
              <a:ext cx="99863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/>
                <a:t>마</a:t>
              </a:r>
              <a:endParaRPr lang="en-US" sz="32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DC5BA4-6A87-441E-B7FA-E25EDD83636E}"/>
                </a:ext>
              </a:extLst>
            </p:cNvPr>
            <p:cNvSpPr txBox="1"/>
            <p:nvPr/>
          </p:nvSpPr>
          <p:spPr>
            <a:xfrm>
              <a:off x="4365785" y="4999843"/>
              <a:ext cx="99863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i="1" dirty="0"/>
                <a:t>도마</a:t>
              </a:r>
              <a:endParaRPr lang="en-US" sz="3200" i="1" dirty="0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7F900146-107C-46DD-BAAD-1DAAE08F3E22}"/>
              </a:ext>
            </a:extLst>
          </p:cNvPr>
          <p:cNvSpPr/>
          <p:nvPr/>
        </p:nvSpPr>
        <p:spPr>
          <a:xfrm>
            <a:off x="4327686" y="1706698"/>
            <a:ext cx="64401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FD86F86-47AB-474C-B8BA-20965800E2D5}"/>
              </a:ext>
            </a:extLst>
          </p:cNvPr>
          <p:cNvSpPr/>
          <p:nvPr/>
        </p:nvSpPr>
        <p:spPr>
          <a:xfrm>
            <a:off x="5163255" y="167990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7A6FB7CB-090E-476E-9777-16E0D31BD99B}"/>
              </a:ext>
            </a:extLst>
          </p:cNvPr>
          <p:cNvSpPr/>
          <p:nvPr/>
        </p:nvSpPr>
        <p:spPr>
          <a:xfrm>
            <a:off x="1928366" y="183392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FED5695-9671-4DD7-905A-66A20E64E606}"/>
              </a:ext>
            </a:extLst>
          </p:cNvPr>
          <p:cNvSpPr/>
          <p:nvPr/>
        </p:nvSpPr>
        <p:spPr>
          <a:xfrm>
            <a:off x="6131333" y="167990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752E38E-D4C9-4ADA-913A-7C264EB16714}"/>
              </a:ext>
            </a:extLst>
          </p:cNvPr>
          <p:cNvSpPr/>
          <p:nvPr/>
        </p:nvSpPr>
        <p:spPr>
          <a:xfrm>
            <a:off x="7182260" y="167990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99E227F1-CD2E-4338-9EDD-9435D7414F48}"/>
              </a:ext>
            </a:extLst>
          </p:cNvPr>
          <p:cNvSpPr/>
          <p:nvPr/>
        </p:nvSpPr>
        <p:spPr>
          <a:xfrm>
            <a:off x="1928366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773B6B1-604F-408B-971F-30D78F1458EE}"/>
              </a:ext>
            </a:extLst>
          </p:cNvPr>
          <p:cNvSpPr/>
          <p:nvPr/>
        </p:nvSpPr>
        <p:spPr>
          <a:xfrm>
            <a:off x="4630806" y="2857506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0B98BB-21B6-47D8-BFB2-2F4E8E9E78A0}"/>
              </a:ext>
            </a:extLst>
          </p:cNvPr>
          <p:cNvSpPr/>
          <p:nvPr/>
        </p:nvSpPr>
        <p:spPr>
          <a:xfrm>
            <a:off x="6750971" y="2857506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id="{6C60F19E-1085-4DFA-B7EB-B79C8ED72F0A}"/>
              </a:ext>
            </a:extLst>
          </p:cNvPr>
          <p:cNvSpPr/>
          <p:nvPr/>
        </p:nvSpPr>
        <p:spPr>
          <a:xfrm>
            <a:off x="434680" y="49343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63F42CC-43D9-41B4-AFB5-89579BE3D7CB}"/>
              </a:ext>
            </a:extLst>
          </p:cNvPr>
          <p:cNvSpPr/>
          <p:nvPr/>
        </p:nvSpPr>
        <p:spPr>
          <a:xfrm>
            <a:off x="4316587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8FE6E6A-EB1C-4AE8-992D-49ECC0816BC4}"/>
              </a:ext>
            </a:extLst>
          </p:cNvPr>
          <p:cNvSpPr/>
          <p:nvPr/>
        </p:nvSpPr>
        <p:spPr>
          <a:xfrm>
            <a:off x="4835630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8B73AA7-8AAC-474A-8C14-E5A5BC1F49D5}"/>
              </a:ext>
            </a:extLst>
          </p:cNvPr>
          <p:cNvSpPr/>
          <p:nvPr/>
        </p:nvSpPr>
        <p:spPr>
          <a:xfrm>
            <a:off x="6800804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11455C4-3E27-4E13-A94E-E0E6FFAF7436}"/>
              </a:ext>
            </a:extLst>
          </p:cNvPr>
          <p:cNvSpPr/>
          <p:nvPr/>
        </p:nvSpPr>
        <p:spPr>
          <a:xfrm>
            <a:off x="7311812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052659-6A38-4B51-97F4-8CBCE7E08D8E}"/>
              </a:ext>
            </a:extLst>
          </p:cNvPr>
          <p:cNvSpPr txBox="1"/>
          <p:nvPr/>
        </p:nvSpPr>
        <p:spPr>
          <a:xfrm>
            <a:off x="10779889" y="0"/>
            <a:ext cx="1412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받침 맛보기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D8CBD455-A3E2-4EE6-8884-8B25915017E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05802729"/>
                  </p:ext>
                </p:extLst>
              </p:nvPr>
            </p:nvGraphicFramePr>
            <p:xfrm>
              <a:off x="8863398" y="4142593"/>
              <a:ext cx="3048000" cy="1714500"/>
            </p:xfrm>
            <a:graphic>
              <a:graphicData uri="http://schemas.microsoft.com/office/powerpoint/2016/slidezoom">
                <pslz:sldZm>
                  <pslz:sldZmObj sldId="713" cId="3867958764">
                    <pslz:zmPr id="{1BA4E6BA-8793-402B-BB2B-7D0E3305E8C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D8CBD455-A3E2-4EE6-8884-8B25915017E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63398" y="4142593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C893D6AA-35FA-43BD-BEC4-BDC4B8B86F44}"/>
              </a:ext>
            </a:extLst>
          </p:cNvPr>
          <p:cNvSpPr/>
          <p:nvPr/>
        </p:nvSpPr>
        <p:spPr>
          <a:xfrm>
            <a:off x="5346638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23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  <p:bldP spid="2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3867958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7E32EE0B-A60A-4B28-B60D-8F946052D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832" y="470971"/>
            <a:ext cx="2424336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A1499C-824A-4CE1-9AD3-BC447D88A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632" y="0"/>
            <a:ext cx="4528735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5E29BBD-1D83-49B6-9858-D3485A2D1AA3}"/>
              </a:ext>
            </a:extLst>
          </p:cNvPr>
          <p:cNvSpPr/>
          <p:nvPr/>
        </p:nvSpPr>
        <p:spPr>
          <a:xfrm>
            <a:off x="3995270" y="1882246"/>
            <a:ext cx="642634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0B42D64C-0632-447C-BB52-1508C62C9938}"/>
              </a:ext>
            </a:extLst>
          </p:cNvPr>
          <p:cNvSpPr/>
          <p:nvPr/>
        </p:nvSpPr>
        <p:spPr>
          <a:xfrm>
            <a:off x="1928366" y="183392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9FF44B3B-5EC9-4489-9C9F-2DD71F14156F}"/>
              </a:ext>
            </a:extLst>
          </p:cNvPr>
          <p:cNvSpPr/>
          <p:nvPr/>
        </p:nvSpPr>
        <p:spPr>
          <a:xfrm>
            <a:off x="1928366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FC1E6FA-C3D3-4FB3-B30F-C77BEBA182EE}"/>
              </a:ext>
            </a:extLst>
          </p:cNvPr>
          <p:cNvSpPr/>
          <p:nvPr/>
        </p:nvSpPr>
        <p:spPr>
          <a:xfrm>
            <a:off x="4687333" y="291665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엄</a:t>
            </a:r>
            <a:endParaRPr lang="en-US" sz="5400" dirty="0"/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024BDF9F-3A00-45B0-A99A-CE08CDE1ECB7}"/>
              </a:ext>
            </a:extLst>
          </p:cNvPr>
          <p:cNvSpPr/>
          <p:nvPr/>
        </p:nvSpPr>
        <p:spPr>
          <a:xfrm>
            <a:off x="434680" y="49343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7A56FFF-51B8-4C87-BEC3-DF964130E240}"/>
              </a:ext>
            </a:extLst>
          </p:cNvPr>
          <p:cNvSpPr/>
          <p:nvPr/>
        </p:nvSpPr>
        <p:spPr>
          <a:xfrm>
            <a:off x="4687333" y="492079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A36A134-BDDF-4EBB-B05A-FABDFDB570EC}"/>
              </a:ext>
            </a:extLst>
          </p:cNvPr>
          <p:cNvSpPr/>
          <p:nvPr/>
        </p:nvSpPr>
        <p:spPr>
          <a:xfrm>
            <a:off x="4801541" y="1882246"/>
            <a:ext cx="529575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3467EC3-7D42-4288-BF11-F1A10935044F}"/>
              </a:ext>
            </a:extLst>
          </p:cNvPr>
          <p:cNvSpPr/>
          <p:nvPr/>
        </p:nvSpPr>
        <p:spPr>
          <a:xfrm>
            <a:off x="5475908" y="1882246"/>
            <a:ext cx="529575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A65F8F3-D116-460E-B04E-3F975E34717C}"/>
              </a:ext>
            </a:extLst>
          </p:cNvPr>
          <p:cNvSpPr/>
          <p:nvPr/>
        </p:nvSpPr>
        <p:spPr>
          <a:xfrm>
            <a:off x="6288933" y="1882246"/>
            <a:ext cx="529575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2547B70-3B35-46CD-971D-6EA2DE96B454}"/>
              </a:ext>
            </a:extLst>
          </p:cNvPr>
          <p:cNvSpPr/>
          <p:nvPr/>
        </p:nvSpPr>
        <p:spPr>
          <a:xfrm>
            <a:off x="7284205" y="1882246"/>
            <a:ext cx="529575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E48E3A6-1B29-4D8F-B70F-F2EED39AB8A2}"/>
              </a:ext>
            </a:extLst>
          </p:cNvPr>
          <p:cNvSpPr/>
          <p:nvPr/>
        </p:nvSpPr>
        <p:spPr>
          <a:xfrm>
            <a:off x="6746680" y="291665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7E3D6C7-81FA-4C6C-BF81-C70B0F477C5A}"/>
              </a:ext>
            </a:extLst>
          </p:cNvPr>
          <p:cNvSpPr/>
          <p:nvPr/>
        </p:nvSpPr>
        <p:spPr>
          <a:xfrm>
            <a:off x="7395681" y="49245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33C7030-43C8-4156-8E35-78646B194BCE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 화면 클릭</a:t>
            </a:r>
            <a:r>
              <a:rPr lang="en-US" altLang="ko-KR" dirty="0"/>
              <a:t>)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5956B760-1242-480F-87E4-479D67B7486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2345206"/>
                  </p:ext>
                </p:extLst>
              </p:nvPr>
            </p:nvGraphicFramePr>
            <p:xfrm>
              <a:off x="8752183" y="4157461"/>
              <a:ext cx="3048000" cy="1714500"/>
            </p:xfrm>
            <a:graphic>
              <a:graphicData uri="http://schemas.microsoft.com/office/powerpoint/2016/slidezoom">
                <pslz:sldZm>
                  <pslz:sldZmObj sldId="703" cId="1048425256">
                    <pslz:zmPr id="{A8F3EC07-545C-4AE1-A221-82C596E6CFAE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5956B760-1242-480F-87E4-479D67B748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52183" y="415746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A1E4C7A9-FEEF-4646-9989-85CD60411DC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8697333"/>
                  </p:ext>
                </p:extLst>
              </p:nvPr>
            </p:nvGraphicFramePr>
            <p:xfrm>
              <a:off x="8739634" y="2131980"/>
              <a:ext cx="3048000" cy="1714500"/>
            </p:xfrm>
            <a:graphic>
              <a:graphicData uri="http://schemas.microsoft.com/office/powerpoint/2016/slidezoom">
                <pslz:sldZm>
                  <pslz:sldZmObj sldId="704" cId="1617568834">
                    <pslz:zmPr id="{D05674EA-2B7E-4278-B362-550CD4C3FA39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A1E4C7A9-FEEF-4646-9989-85CD60411D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39634" y="213198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8978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5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ㅓ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ㅁ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74C475-B3F2-4F6D-8589-4C61DC71BFF1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617568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2.96296E-6 L 0.50872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lya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600502" y="3465984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leo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lyeo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lo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2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lyo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lu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95446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lyu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9994449" y="3429000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leu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li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779113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루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ㄹ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r,l</a:t>
            </a:r>
            <a:r>
              <a:rPr lang="en-US" altLang="ko-KR" sz="2800" b="1" dirty="0"/>
              <a:t>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la</a:t>
            </a:r>
            <a:endParaRPr lang="ko-KR" altLang="en-US" sz="2800" dirty="0">
              <a:latin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E67C26-9B3B-4F39-9D49-AF6784168E6F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27A5720-8B54-4623-80BF-FC6B4912F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34139" y="956640"/>
              <a:ext cx="618999" cy="341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ㅏ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711F45-14C2-4642-BC67-6193AE0408F3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048425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이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E256B004-C3CA-4988-B45F-82363B95A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866" y="727113"/>
            <a:ext cx="2710268" cy="246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43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898CD6-F8C9-4121-AA95-79F1966EC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792" y="0"/>
            <a:ext cx="4572416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A016C61-5D75-4E3A-BFD0-1ACFF9BE1687}"/>
              </a:ext>
            </a:extLst>
          </p:cNvPr>
          <p:cNvSpPr/>
          <p:nvPr/>
        </p:nvSpPr>
        <p:spPr>
          <a:xfrm>
            <a:off x="4182557" y="1747816"/>
            <a:ext cx="642634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72B1E640-4963-4E2E-95E5-BD72BC2AD4C7}"/>
              </a:ext>
            </a:extLst>
          </p:cNvPr>
          <p:cNvSpPr/>
          <p:nvPr/>
        </p:nvSpPr>
        <p:spPr>
          <a:xfrm>
            <a:off x="1928366" y="183392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8034067A-6D59-4EBC-A342-4E92F49CD8C2}"/>
              </a:ext>
            </a:extLst>
          </p:cNvPr>
          <p:cNvSpPr/>
          <p:nvPr/>
        </p:nvSpPr>
        <p:spPr>
          <a:xfrm>
            <a:off x="1928366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DDED01-A920-4B8C-B41A-0232BB6E1334}"/>
              </a:ext>
            </a:extLst>
          </p:cNvPr>
          <p:cNvSpPr/>
          <p:nvPr/>
        </p:nvSpPr>
        <p:spPr>
          <a:xfrm>
            <a:off x="4687333" y="2804133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엄</a:t>
            </a:r>
            <a:endParaRPr lang="en-US" sz="5400" dirty="0"/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9DC5F967-DEBF-4A33-AE57-AAACB04D05F5}"/>
              </a:ext>
            </a:extLst>
          </p:cNvPr>
          <p:cNvSpPr/>
          <p:nvPr/>
        </p:nvSpPr>
        <p:spPr>
          <a:xfrm>
            <a:off x="434680" y="49343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4F823C3-18BD-460D-91D7-C6EC74994818}"/>
              </a:ext>
            </a:extLst>
          </p:cNvPr>
          <p:cNvSpPr/>
          <p:nvPr/>
        </p:nvSpPr>
        <p:spPr>
          <a:xfrm>
            <a:off x="4189655" y="481015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5D19603-9A07-4063-B3B0-EECC83DA712E}"/>
              </a:ext>
            </a:extLst>
          </p:cNvPr>
          <p:cNvSpPr/>
          <p:nvPr/>
        </p:nvSpPr>
        <p:spPr>
          <a:xfrm>
            <a:off x="5197956" y="1747816"/>
            <a:ext cx="642634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EDB4794-FB30-42C3-A303-ED1CE9AC40E2}"/>
              </a:ext>
            </a:extLst>
          </p:cNvPr>
          <p:cNvSpPr/>
          <p:nvPr/>
        </p:nvSpPr>
        <p:spPr>
          <a:xfrm>
            <a:off x="6241191" y="1747816"/>
            <a:ext cx="642634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DE76D64-6806-460E-9ACD-2BA3D823DFF8}"/>
              </a:ext>
            </a:extLst>
          </p:cNvPr>
          <p:cNvSpPr/>
          <p:nvPr/>
        </p:nvSpPr>
        <p:spPr>
          <a:xfrm>
            <a:off x="7311699" y="1747816"/>
            <a:ext cx="642634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8CE08AE-CEE5-4859-8006-6312FAD1E947}"/>
              </a:ext>
            </a:extLst>
          </p:cNvPr>
          <p:cNvSpPr/>
          <p:nvPr/>
        </p:nvSpPr>
        <p:spPr>
          <a:xfrm>
            <a:off x="6883825" y="2804133"/>
            <a:ext cx="642634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7FFC860-03FB-410F-BBB9-0D79D5E7BB10}"/>
              </a:ext>
            </a:extLst>
          </p:cNvPr>
          <p:cNvSpPr/>
          <p:nvPr/>
        </p:nvSpPr>
        <p:spPr>
          <a:xfrm>
            <a:off x="4633512" y="481015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AAF604C-241B-4854-869D-B9DCD8EB5678}"/>
              </a:ext>
            </a:extLst>
          </p:cNvPr>
          <p:cNvSpPr/>
          <p:nvPr/>
        </p:nvSpPr>
        <p:spPr>
          <a:xfrm>
            <a:off x="5131103" y="481015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D695D7F-0A44-4F49-A9FC-098639A6FDCF}"/>
              </a:ext>
            </a:extLst>
          </p:cNvPr>
          <p:cNvSpPr/>
          <p:nvPr/>
        </p:nvSpPr>
        <p:spPr>
          <a:xfrm>
            <a:off x="6408769" y="481015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3F3F1886-004D-498A-AE0B-6A0661690F7F}"/>
              </a:ext>
            </a:extLst>
          </p:cNvPr>
          <p:cNvSpPr/>
          <p:nvPr/>
        </p:nvSpPr>
        <p:spPr>
          <a:xfrm>
            <a:off x="7339335" y="481015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37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47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ㅁ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7DDE048-8041-4EDE-9C85-FFB943447824}"/>
              </a:ext>
            </a:extLst>
          </p:cNvPr>
          <p:cNvGrpSpPr/>
          <p:nvPr/>
        </p:nvGrpSpPr>
        <p:grpSpPr>
          <a:xfrm>
            <a:off x="1423136" y="182497"/>
            <a:ext cx="10768864" cy="557822"/>
            <a:chOff x="1423136" y="182497"/>
            <a:chExt cx="10768864" cy="55782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4666FE5-D2B9-4CF0-9704-43059BC43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3136" y="182497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EBAF6CD-ACF4-4BAE-B93F-679274C2E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2155" y="333963"/>
              <a:ext cx="618999" cy="341722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177428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머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505944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ㅁ</a:t>
            </a:r>
            <a:r>
              <a:rPr lang="en-US" altLang="ko-KR" sz="2800" b="1" dirty="0"/>
              <a:t>(m)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  <p:bldP spid="22" grpId="1" animBg="1"/>
      <p:bldP spid="23" grpId="0" animBg="1"/>
      <p:bldP spid="23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ㅁ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895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머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062672" y="1211551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996863" y="1211551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08168" y="2248470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bg2">
              <a:lumMod val="9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C034AC-6BDF-4B18-869A-BF6D6DB640AC}"/>
              </a:ext>
            </a:extLst>
          </p:cNvPr>
          <p:cNvGrpSpPr/>
          <p:nvPr/>
        </p:nvGrpSpPr>
        <p:grpSpPr>
          <a:xfrm>
            <a:off x="4379017" y="1536823"/>
            <a:ext cx="3260216" cy="3260217"/>
            <a:chOff x="4465892" y="-1040198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465892" y="-1040198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649123" y="-855766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307115" y="-21964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ㅓ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6575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475254" y="57759"/>
            <a:ext cx="1828800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머</a:t>
            </a:r>
          </a:p>
        </p:txBody>
      </p:sp>
      <p:sp>
        <p:nvSpPr>
          <p:cNvPr id="3" name="타원 2"/>
          <p:cNvSpPr/>
          <p:nvPr/>
        </p:nvSpPr>
        <p:spPr>
          <a:xfrm>
            <a:off x="2743203" y="210159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머</a:t>
            </a:r>
          </a:p>
        </p:txBody>
      </p:sp>
      <p:sp>
        <p:nvSpPr>
          <p:cNvPr id="4" name="타원 3"/>
          <p:cNvSpPr/>
          <p:nvPr/>
        </p:nvSpPr>
        <p:spPr>
          <a:xfrm>
            <a:off x="5239756" y="857859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머</a:t>
            </a:r>
          </a:p>
        </p:txBody>
      </p:sp>
      <p:sp>
        <p:nvSpPr>
          <p:cNvPr id="5" name="타원 4"/>
          <p:cNvSpPr/>
          <p:nvPr/>
        </p:nvSpPr>
        <p:spPr>
          <a:xfrm>
            <a:off x="7972926" y="2200490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머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D9A3BB4-E0D4-4D05-83C2-D01F745CD069}"/>
              </a:ext>
            </a:extLst>
          </p:cNvPr>
          <p:cNvGrpSpPr/>
          <p:nvPr/>
        </p:nvGrpSpPr>
        <p:grpSpPr>
          <a:xfrm>
            <a:off x="5283404" y="-584275"/>
            <a:ext cx="4475748" cy="4522644"/>
            <a:chOff x="5967663" y="1267327"/>
            <a:chExt cx="3869205" cy="3721768"/>
          </a:xfrm>
        </p:grpSpPr>
        <p:sp>
          <p:nvSpPr>
            <p:cNvPr id="29" name="Star: 32 Points 28">
              <a:extLst>
                <a:ext uri="{FF2B5EF4-FFF2-40B4-BE49-F238E27FC236}">
                  <a16:creationId xmlns:a16="http://schemas.microsoft.com/office/drawing/2014/main" id="{C6BE92B0-AC20-4E34-BFF3-F76944B5E053}"/>
                </a:ext>
              </a:extLst>
            </p:cNvPr>
            <p:cNvSpPr/>
            <p:nvPr/>
          </p:nvSpPr>
          <p:spPr>
            <a:xfrm>
              <a:off x="5967663" y="1267327"/>
              <a:ext cx="3869205" cy="3721768"/>
            </a:xfrm>
            <a:prstGeom prst="star32">
              <a:avLst>
                <a:gd name="adj" fmla="val 15949"/>
              </a:avLst>
            </a:prstGeom>
            <a:noFill/>
            <a:ln w="19050">
              <a:solidFill>
                <a:srgbClr val="ED724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5D5A696-57A7-4F95-952C-24CAEAC136A8}"/>
                </a:ext>
              </a:extLst>
            </p:cNvPr>
            <p:cNvSpPr/>
            <p:nvPr/>
          </p:nvSpPr>
          <p:spPr>
            <a:xfrm>
              <a:off x="7205962" y="2512117"/>
              <a:ext cx="1392606" cy="139260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D632E47-7994-446A-B5E4-D328FE9F49D2}"/>
              </a:ext>
            </a:extLst>
          </p:cNvPr>
          <p:cNvGrpSpPr/>
          <p:nvPr/>
        </p:nvGrpSpPr>
        <p:grpSpPr>
          <a:xfrm>
            <a:off x="2088578" y="1042424"/>
            <a:ext cx="4475748" cy="4522644"/>
            <a:chOff x="5967663" y="1267327"/>
            <a:chExt cx="3869205" cy="3721768"/>
          </a:xfrm>
        </p:grpSpPr>
        <p:sp>
          <p:nvSpPr>
            <p:cNvPr id="23" name="Star: 32 Points 22">
              <a:extLst>
                <a:ext uri="{FF2B5EF4-FFF2-40B4-BE49-F238E27FC236}">
                  <a16:creationId xmlns:a16="http://schemas.microsoft.com/office/drawing/2014/main" id="{DF6CAF14-D017-4562-8DD9-94BD59BBB381}"/>
                </a:ext>
              </a:extLst>
            </p:cNvPr>
            <p:cNvSpPr/>
            <p:nvPr/>
          </p:nvSpPr>
          <p:spPr>
            <a:xfrm>
              <a:off x="5967663" y="1267327"/>
              <a:ext cx="3869205" cy="3721768"/>
            </a:xfrm>
            <a:prstGeom prst="star32">
              <a:avLst>
                <a:gd name="adj" fmla="val 15949"/>
              </a:avLst>
            </a:prstGeom>
            <a:noFill/>
            <a:ln w="19050">
              <a:solidFill>
                <a:schemeClr val="accent6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3FCA5AF-FF61-4A81-82F2-38FA577C59D1}"/>
                </a:ext>
              </a:extLst>
            </p:cNvPr>
            <p:cNvSpPr/>
            <p:nvPr/>
          </p:nvSpPr>
          <p:spPr>
            <a:xfrm>
              <a:off x="7205962" y="2512117"/>
              <a:ext cx="1392606" cy="139260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BF87CF0-6CD1-493B-AF53-5C8A68F9F2DB}"/>
              </a:ext>
            </a:extLst>
          </p:cNvPr>
          <p:cNvGrpSpPr/>
          <p:nvPr/>
        </p:nvGrpSpPr>
        <p:grpSpPr>
          <a:xfrm>
            <a:off x="-420586" y="303271"/>
            <a:ext cx="4475748" cy="4522644"/>
            <a:chOff x="5967663" y="1267327"/>
            <a:chExt cx="3869205" cy="3721768"/>
          </a:xfrm>
        </p:grpSpPr>
        <p:sp>
          <p:nvSpPr>
            <p:cNvPr id="5" name="Star: 32 Points 4">
              <a:extLst>
                <a:ext uri="{FF2B5EF4-FFF2-40B4-BE49-F238E27FC236}">
                  <a16:creationId xmlns:a16="http://schemas.microsoft.com/office/drawing/2014/main" id="{7FF238EF-25A0-4379-8875-29E0756590FF}"/>
                </a:ext>
              </a:extLst>
            </p:cNvPr>
            <p:cNvSpPr/>
            <p:nvPr/>
          </p:nvSpPr>
          <p:spPr>
            <a:xfrm>
              <a:off x="5967663" y="1267327"/>
              <a:ext cx="3869205" cy="3721768"/>
            </a:xfrm>
            <a:prstGeom prst="star32">
              <a:avLst>
                <a:gd name="adj" fmla="val 15949"/>
              </a:avLst>
            </a:prstGeom>
            <a:noFill/>
            <a:ln w="19050">
              <a:solidFill>
                <a:srgbClr val="FFC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47C5010-DADF-4C79-9F13-3C2C7D7AA358}"/>
                </a:ext>
              </a:extLst>
            </p:cNvPr>
            <p:cNvSpPr/>
            <p:nvPr/>
          </p:nvSpPr>
          <p:spPr>
            <a:xfrm>
              <a:off x="7205962" y="2512117"/>
              <a:ext cx="1392606" cy="139260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862FEB3-C26A-488E-87F7-51F44509518E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https://pixabay.com/images/id-4571825/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D0708D-37B1-4E6C-A61B-7335920AAC0B}"/>
              </a:ext>
            </a:extLst>
          </p:cNvPr>
          <p:cNvGrpSpPr/>
          <p:nvPr/>
        </p:nvGrpSpPr>
        <p:grpSpPr>
          <a:xfrm>
            <a:off x="1019331" y="1821598"/>
            <a:ext cx="1595918" cy="1607402"/>
            <a:chOff x="1054905" y="2114008"/>
            <a:chExt cx="1595918" cy="1607402"/>
          </a:xfrm>
        </p:grpSpPr>
        <p:sp>
          <p:nvSpPr>
            <p:cNvPr id="4" name="Star: 32 Points 3">
              <a:extLst>
                <a:ext uri="{FF2B5EF4-FFF2-40B4-BE49-F238E27FC236}">
                  <a16:creationId xmlns:a16="http://schemas.microsoft.com/office/drawing/2014/main" id="{ACE65C95-6389-4B55-AE33-06ECA47D3F17}"/>
                </a:ext>
              </a:extLst>
            </p:cNvPr>
            <p:cNvSpPr/>
            <p:nvPr/>
          </p:nvSpPr>
          <p:spPr>
            <a:xfrm>
              <a:off x="1054905" y="2114008"/>
              <a:ext cx="1595918" cy="1607402"/>
            </a:xfrm>
            <a:prstGeom prst="star32">
              <a:avLst>
                <a:gd name="adj" fmla="val 24773"/>
              </a:avLst>
            </a:pr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45000">
                  <a:srgbClr val="FFC000"/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1312112-4321-46EF-B327-BBE563F0D9D2}"/>
                </a:ext>
              </a:extLst>
            </p:cNvPr>
            <p:cNvSpPr/>
            <p:nvPr/>
          </p:nvSpPr>
          <p:spPr>
            <a:xfrm>
              <a:off x="1326195" y="2406418"/>
              <a:ext cx="1053334" cy="102258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어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DBFABAB-F3B2-49A4-8F15-F9A8F305A1D4}"/>
              </a:ext>
            </a:extLst>
          </p:cNvPr>
          <p:cNvGrpSpPr/>
          <p:nvPr/>
        </p:nvGrpSpPr>
        <p:grpSpPr>
          <a:xfrm>
            <a:off x="3522033" y="2625299"/>
            <a:ext cx="1595918" cy="1607402"/>
            <a:chOff x="1054905" y="2114008"/>
            <a:chExt cx="1595918" cy="1607402"/>
          </a:xfrm>
          <a:gradFill flip="none" rotWithShape="1">
            <a:gsLst>
              <a:gs pos="57000">
                <a:srgbClr val="60943D"/>
              </a:gs>
              <a:gs pos="0">
                <a:schemeClr val="accent6">
                  <a:lumMod val="20000"/>
                  <a:lumOff val="80000"/>
                </a:schemeClr>
              </a:gs>
              <a:gs pos="77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0" name="Star: 32 Points 19">
              <a:extLst>
                <a:ext uri="{FF2B5EF4-FFF2-40B4-BE49-F238E27FC236}">
                  <a16:creationId xmlns:a16="http://schemas.microsoft.com/office/drawing/2014/main" id="{0593196B-99B7-4416-9C9F-AC2CD11BF833}"/>
                </a:ext>
              </a:extLst>
            </p:cNvPr>
            <p:cNvSpPr/>
            <p:nvPr/>
          </p:nvSpPr>
          <p:spPr>
            <a:xfrm>
              <a:off x="1054905" y="2114008"/>
              <a:ext cx="1595918" cy="1607402"/>
            </a:xfrm>
            <a:prstGeom prst="star32">
              <a:avLst>
                <a:gd name="adj" fmla="val 217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751C708-A41A-4FAD-8C57-F7A36DE9A6F9}"/>
                </a:ext>
              </a:extLst>
            </p:cNvPr>
            <p:cNvSpPr/>
            <p:nvPr/>
          </p:nvSpPr>
          <p:spPr>
            <a:xfrm>
              <a:off x="1326195" y="2406418"/>
              <a:ext cx="1053334" cy="102258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머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B1C78D-B1ED-474A-8C9C-EBD3BD993C16}"/>
              </a:ext>
            </a:extLst>
          </p:cNvPr>
          <p:cNvGrpSpPr/>
          <p:nvPr/>
        </p:nvGrpSpPr>
        <p:grpSpPr>
          <a:xfrm>
            <a:off x="6723321" y="947675"/>
            <a:ext cx="1595918" cy="1607402"/>
            <a:chOff x="1054905" y="2114008"/>
            <a:chExt cx="1595918" cy="1607402"/>
          </a:xfrm>
          <a:gradFill flip="none" rotWithShape="1">
            <a:gsLst>
              <a:gs pos="0">
                <a:srgbClr val="C00000"/>
              </a:gs>
              <a:gs pos="41000">
                <a:srgbClr val="F3A281"/>
              </a:gs>
              <a:gs pos="83000">
                <a:srgbClr val="FF99CC"/>
              </a:gs>
              <a:gs pos="100000">
                <a:srgbClr val="FF99CC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6" name="Star: 32 Points 25">
              <a:extLst>
                <a:ext uri="{FF2B5EF4-FFF2-40B4-BE49-F238E27FC236}">
                  <a16:creationId xmlns:a16="http://schemas.microsoft.com/office/drawing/2014/main" id="{EE17DA36-36D7-4815-8B0F-34BE68EEE456}"/>
                </a:ext>
              </a:extLst>
            </p:cNvPr>
            <p:cNvSpPr/>
            <p:nvPr/>
          </p:nvSpPr>
          <p:spPr>
            <a:xfrm>
              <a:off x="1054905" y="2114008"/>
              <a:ext cx="1595918" cy="1607402"/>
            </a:xfrm>
            <a:prstGeom prst="star32">
              <a:avLst>
                <a:gd name="adj" fmla="val 247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E37F7AF-2073-4205-82B0-8130742629E5}"/>
                </a:ext>
              </a:extLst>
            </p:cNvPr>
            <p:cNvSpPr/>
            <p:nvPr/>
          </p:nvSpPr>
          <p:spPr>
            <a:xfrm>
              <a:off x="1326195" y="2406418"/>
              <a:ext cx="1053334" cy="102258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러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F7EFBB-8043-4548-8BC8-55319303FC86}"/>
              </a:ext>
            </a:extLst>
          </p:cNvPr>
          <p:cNvGrpSpPr/>
          <p:nvPr/>
        </p:nvGrpSpPr>
        <p:grpSpPr>
          <a:xfrm>
            <a:off x="8702296" y="2014504"/>
            <a:ext cx="4475748" cy="4522644"/>
            <a:chOff x="5967663" y="1267327"/>
            <a:chExt cx="3869205" cy="3721768"/>
          </a:xfrm>
        </p:grpSpPr>
        <p:sp>
          <p:nvSpPr>
            <p:cNvPr id="32" name="Star: 32 Points 31">
              <a:extLst>
                <a:ext uri="{FF2B5EF4-FFF2-40B4-BE49-F238E27FC236}">
                  <a16:creationId xmlns:a16="http://schemas.microsoft.com/office/drawing/2014/main" id="{DBCE38FD-3271-41BC-AE6C-CC72466F2FD4}"/>
                </a:ext>
              </a:extLst>
            </p:cNvPr>
            <p:cNvSpPr/>
            <p:nvPr/>
          </p:nvSpPr>
          <p:spPr>
            <a:xfrm>
              <a:off x="5967663" y="1267327"/>
              <a:ext cx="3869205" cy="3721768"/>
            </a:xfrm>
            <a:prstGeom prst="star32">
              <a:avLst>
                <a:gd name="adj" fmla="val 15949"/>
              </a:avLst>
            </a:prstGeom>
            <a:noFill/>
            <a:ln w="19050">
              <a:solidFill>
                <a:schemeClr val="accent5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D24759-304F-48B8-8613-27CFC6030EF2}"/>
                </a:ext>
              </a:extLst>
            </p:cNvPr>
            <p:cNvSpPr/>
            <p:nvPr/>
          </p:nvSpPr>
          <p:spPr>
            <a:xfrm>
              <a:off x="7205962" y="2512117"/>
              <a:ext cx="1392606" cy="139260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50EE184-4001-4AA1-8E92-EBCFE413DF2D}"/>
              </a:ext>
            </a:extLst>
          </p:cNvPr>
          <p:cNvGrpSpPr/>
          <p:nvPr/>
        </p:nvGrpSpPr>
        <p:grpSpPr>
          <a:xfrm>
            <a:off x="10142213" y="3642768"/>
            <a:ext cx="1595918" cy="1607402"/>
            <a:chOff x="1054905" y="2114008"/>
            <a:chExt cx="1595918" cy="1607402"/>
          </a:xfrm>
          <a:gradFill flip="none" rotWithShape="1">
            <a:gsLst>
              <a:gs pos="52000">
                <a:srgbClr val="FFFFFF"/>
              </a:gs>
              <a:gs pos="0">
                <a:schemeClr val="accent5">
                  <a:lumMod val="0"/>
                  <a:lumOff val="100000"/>
                </a:schemeClr>
              </a:gs>
              <a:gs pos="80000">
                <a:schemeClr val="accent5">
                  <a:lumMod val="5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grpSpPr>
        <p:sp>
          <p:nvSpPr>
            <p:cNvPr id="35" name="Star: 32 Points 34">
              <a:extLst>
                <a:ext uri="{FF2B5EF4-FFF2-40B4-BE49-F238E27FC236}">
                  <a16:creationId xmlns:a16="http://schemas.microsoft.com/office/drawing/2014/main" id="{D6E82F0E-F376-4FC4-8DC0-CD9EA1A9E577}"/>
                </a:ext>
              </a:extLst>
            </p:cNvPr>
            <p:cNvSpPr/>
            <p:nvPr/>
          </p:nvSpPr>
          <p:spPr>
            <a:xfrm>
              <a:off x="1054905" y="2114008"/>
              <a:ext cx="1595918" cy="1607402"/>
            </a:xfrm>
            <a:prstGeom prst="star32">
              <a:avLst>
                <a:gd name="adj" fmla="val 247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802DF9A-EA7D-4F81-8E17-8DE84FD200EF}"/>
                </a:ext>
              </a:extLst>
            </p:cNvPr>
            <p:cNvSpPr/>
            <p:nvPr/>
          </p:nvSpPr>
          <p:spPr>
            <a:xfrm>
              <a:off x="1326195" y="2406418"/>
              <a:ext cx="1053334" cy="102258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더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D0084F4F-D164-4A24-AE37-9A04D4B508A3}"/>
              </a:ext>
            </a:extLst>
          </p:cNvPr>
          <p:cNvSpPr/>
          <p:nvPr/>
        </p:nvSpPr>
        <p:spPr>
          <a:xfrm>
            <a:off x="10852568" y="4616474"/>
            <a:ext cx="224586" cy="4483051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65000"/>
                  <a:lumOff val="35000"/>
                </a:schemeClr>
              </a:gs>
              <a:gs pos="83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Top Corners Rounded 16">
            <a:extLst>
              <a:ext uri="{FF2B5EF4-FFF2-40B4-BE49-F238E27FC236}">
                <a16:creationId xmlns:a16="http://schemas.microsoft.com/office/drawing/2014/main" id="{575E69BC-43D2-4758-82B9-8B36273AFE40}"/>
              </a:ext>
            </a:extLst>
          </p:cNvPr>
          <p:cNvSpPr/>
          <p:nvPr/>
        </p:nvSpPr>
        <p:spPr>
          <a:xfrm>
            <a:off x="7382345" y="2114008"/>
            <a:ext cx="224586" cy="4483051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65000"/>
                  <a:lumOff val="35000"/>
                </a:schemeClr>
              </a:gs>
              <a:gs pos="83000">
                <a:srgbClr val="ED7241"/>
              </a:gs>
              <a:gs pos="100000">
                <a:srgbClr val="C00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49A52374-D747-412A-B644-B920243C5F4C}"/>
              </a:ext>
            </a:extLst>
          </p:cNvPr>
          <p:cNvSpPr/>
          <p:nvPr/>
        </p:nvSpPr>
        <p:spPr>
          <a:xfrm>
            <a:off x="4173409" y="3656862"/>
            <a:ext cx="224586" cy="4483051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65000"/>
                  <a:lumOff val="35000"/>
                </a:schemeClr>
              </a:gs>
              <a:gs pos="8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833254CD-B6E0-4770-9903-85E100944F49}"/>
              </a:ext>
            </a:extLst>
          </p:cNvPr>
          <p:cNvSpPr/>
          <p:nvPr/>
        </p:nvSpPr>
        <p:spPr>
          <a:xfrm>
            <a:off x="1704997" y="3015178"/>
            <a:ext cx="224586" cy="4483051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65000"/>
                  <a:lumOff val="35000"/>
                </a:schemeClr>
              </a:gs>
              <a:gs pos="83000">
                <a:srgbClr val="FFC000"/>
              </a:gs>
              <a:gs pos="100000">
                <a:schemeClr val="accent2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C4761D-648A-46B5-B171-5D9EC6D49827}"/>
              </a:ext>
            </a:extLst>
          </p:cNvPr>
          <p:cNvSpPr txBox="1"/>
          <p:nvPr/>
        </p:nvSpPr>
        <p:spPr>
          <a:xfrm>
            <a:off x="66675" y="0"/>
            <a:ext cx="4066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머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598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5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5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750"/>
                            </p:stCondLst>
                            <p:childTnLst>
                              <p:par>
                                <p:cTn id="7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5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250"/>
                            </p:stCondLst>
                            <p:childTnLst>
                              <p:par>
                                <p:cTn id="10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1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000"/>
                            </p:stCondLst>
                            <p:childTnLst>
                              <p:par>
                                <p:cTn id="12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7" grpId="0" animBg="1"/>
      <p:bldP spid="17" grpId="1" animBg="1"/>
      <p:bldP spid="18" grpId="0" animBg="1"/>
      <p:bldP spid="18" grpId="1" animBg="1"/>
      <p:bldP spid="37" grpId="0" animBg="1"/>
      <p:bldP spid="37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DA0666F-9F11-4118-A0FC-6D3F862B193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DFEB8385-A645-44F6-9AB6-6061C5BCB586}"/>
              </a:ext>
            </a:extLst>
          </p:cNvPr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머</a:t>
            </a:r>
          </a:p>
        </p:txBody>
      </p:sp>
      <p:sp>
        <p:nvSpPr>
          <p:cNvPr id="7" name="모서리가 둥근 직사각형 3">
            <a:extLst>
              <a:ext uri="{FF2B5EF4-FFF2-40B4-BE49-F238E27FC236}">
                <a16:creationId xmlns:a16="http://schemas.microsoft.com/office/drawing/2014/main" id="{F6ED9C3C-7394-4A6F-9262-57FE76CD725C}"/>
              </a:ext>
            </a:extLst>
          </p:cNvPr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pic>
        <p:nvPicPr>
          <p:cNvPr id="8" name="Picture 7" descr="A picture containing game, basketball, mirror, necklace&#10;&#10;Description automatically generated">
            <a:extLst>
              <a:ext uri="{FF2B5EF4-FFF2-40B4-BE49-F238E27FC236}">
                <a16:creationId xmlns:a16="http://schemas.microsoft.com/office/drawing/2014/main" id="{9A490CA0-2AD8-40B6-BCAC-26E93EE35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257" y="592956"/>
            <a:ext cx="1993486" cy="237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39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50000"/>
              </a:schemeClr>
            </a:gs>
            <a:gs pos="0">
              <a:schemeClr val="bg1">
                <a:lumMod val="95000"/>
              </a:schemeClr>
            </a:gs>
            <a:gs pos="88000">
              <a:schemeClr val="bg1">
                <a:lumMod val="75000"/>
              </a:schemeClr>
            </a:gs>
            <a:gs pos="6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9DB9C8-BB1F-42EC-9A90-432268D86FDE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https://pixabay.com/images/id-2024039/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519CCB-40A4-4021-89B2-5C1DBF4D2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545" y="0"/>
            <a:ext cx="4478909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33" name="Speech Bubble: Rectangle with Corners Rounded 32">
            <a:extLst>
              <a:ext uri="{FF2B5EF4-FFF2-40B4-BE49-F238E27FC236}">
                <a16:creationId xmlns:a16="http://schemas.microsoft.com/office/drawing/2014/main" id="{7A2F91CB-4D67-4397-9D57-B5EB2E0E8779}"/>
              </a:ext>
            </a:extLst>
          </p:cNvPr>
          <p:cNvSpPr/>
          <p:nvPr/>
        </p:nvSpPr>
        <p:spPr>
          <a:xfrm>
            <a:off x="2082708" y="182774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B0EB659-C4FE-4917-94E7-36DE1E14712D}"/>
              </a:ext>
            </a:extLst>
          </p:cNvPr>
          <p:cNvSpPr/>
          <p:nvPr/>
        </p:nvSpPr>
        <p:spPr>
          <a:xfrm>
            <a:off x="4178160" y="1783673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E78DEC4-76E4-49E0-98C0-1CC641AF56DB}"/>
              </a:ext>
            </a:extLst>
          </p:cNvPr>
          <p:cNvSpPr/>
          <p:nvPr/>
        </p:nvSpPr>
        <p:spPr>
          <a:xfrm>
            <a:off x="4628892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머</a:t>
            </a:r>
            <a:endParaRPr lang="en-US" sz="5400" dirty="0"/>
          </a:p>
        </p:txBody>
      </p:sp>
      <p:sp>
        <p:nvSpPr>
          <p:cNvPr id="42" name="Speech Bubble: Rectangle with Corners Rounded 41">
            <a:extLst>
              <a:ext uri="{FF2B5EF4-FFF2-40B4-BE49-F238E27FC236}">
                <a16:creationId xmlns:a16="http://schemas.microsoft.com/office/drawing/2014/main" id="{0D3DED4D-BBD4-4145-8DEE-A271C985968C}"/>
              </a:ext>
            </a:extLst>
          </p:cNvPr>
          <p:cNvSpPr/>
          <p:nvPr/>
        </p:nvSpPr>
        <p:spPr>
          <a:xfrm>
            <a:off x="2082708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604B4EE2-9211-4C88-BF06-7F0E30E3F708}"/>
              </a:ext>
            </a:extLst>
          </p:cNvPr>
          <p:cNvSpPr/>
          <p:nvPr/>
        </p:nvSpPr>
        <p:spPr>
          <a:xfrm>
            <a:off x="560177" y="496185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E445B29-4269-42A3-9945-11C5EC8B5162}"/>
              </a:ext>
            </a:extLst>
          </p:cNvPr>
          <p:cNvSpPr/>
          <p:nvPr/>
        </p:nvSpPr>
        <p:spPr>
          <a:xfrm>
            <a:off x="5147645" y="1783673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ㅓ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0E2B0E1-66B8-4606-9022-EE8C49EE9859}"/>
              </a:ext>
            </a:extLst>
          </p:cNvPr>
          <p:cNvSpPr/>
          <p:nvPr/>
        </p:nvSpPr>
        <p:spPr>
          <a:xfrm>
            <a:off x="6214630" y="1783673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ㄹ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2E5856D-1882-484F-A8E9-702CED9C3E54}"/>
              </a:ext>
            </a:extLst>
          </p:cNvPr>
          <p:cNvSpPr/>
          <p:nvPr/>
        </p:nvSpPr>
        <p:spPr>
          <a:xfrm>
            <a:off x="7184114" y="1783673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ㅣ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A62F556-270B-48EF-8CF9-06C49700CFAE}"/>
              </a:ext>
            </a:extLst>
          </p:cNvPr>
          <p:cNvSpPr/>
          <p:nvPr/>
        </p:nvSpPr>
        <p:spPr>
          <a:xfrm>
            <a:off x="6805119" y="2795176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리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DC5AD1A-15EF-41BC-84EF-22060D4BBDF9}"/>
              </a:ext>
            </a:extLst>
          </p:cNvPr>
          <p:cNvSpPr/>
          <p:nvPr/>
        </p:nvSpPr>
        <p:spPr>
          <a:xfrm>
            <a:off x="4085233" y="485496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C7474BFE-84A5-4661-B545-CFE719AB8F73}"/>
              </a:ext>
            </a:extLst>
          </p:cNvPr>
          <p:cNvSpPr/>
          <p:nvPr/>
        </p:nvSpPr>
        <p:spPr>
          <a:xfrm>
            <a:off x="4680147" y="485496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5E1C49-98AE-4B82-B6FE-DDB33BCA9DA0}"/>
              </a:ext>
            </a:extLst>
          </p:cNvPr>
          <p:cNvSpPr/>
          <p:nvPr/>
        </p:nvSpPr>
        <p:spPr>
          <a:xfrm>
            <a:off x="5275061" y="485496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6A3E363-5D65-45FA-BF0F-6ACBFE40A8D5}"/>
              </a:ext>
            </a:extLst>
          </p:cNvPr>
          <p:cNvSpPr/>
          <p:nvPr/>
        </p:nvSpPr>
        <p:spPr>
          <a:xfrm>
            <a:off x="6239766" y="485496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7A262B2-7BB3-41FB-B7B1-76664153D467}"/>
              </a:ext>
            </a:extLst>
          </p:cNvPr>
          <p:cNvSpPr/>
          <p:nvPr/>
        </p:nvSpPr>
        <p:spPr>
          <a:xfrm>
            <a:off x="7354547" y="485496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60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41" grpId="0"/>
      <p:bldP spid="42" grpId="0" animBg="1"/>
      <p:bldP spid="43" grpId="0" animBg="1"/>
      <p:bldP spid="44" grpId="0"/>
      <p:bldP spid="55" grpId="0"/>
      <p:bldP spid="56" grpId="0"/>
      <p:bldP spid="57" grpId="0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8C645AC-18BB-4AA0-A1E3-3AF6158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961358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18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46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88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9505294-92DF-4FD0-A22C-D03582F9BEDB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ㄹ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r,l</a:t>
            </a:r>
            <a:r>
              <a:rPr lang="en-US" altLang="ko-KR" sz="2800" b="1" dirty="0"/>
              <a:t>)</a:t>
            </a:r>
            <a:endParaRPr lang="en-US" sz="2800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4B4D19B-1C40-4F96-B5EF-16C88A51BB5F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513E02D-B3A9-4ADB-989D-103866A91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BEBC6EA-ACB8-4437-9E49-607AC9BF7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34139" y="956640"/>
              <a:ext cx="618999" cy="341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ㅁ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7479E0-46B3-47BD-B48D-E0297210A2BD}"/>
              </a:ext>
            </a:extLst>
          </p:cNvPr>
          <p:cNvGrpSpPr/>
          <p:nvPr/>
        </p:nvGrpSpPr>
        <p:grpSpPr>
          <a:xfrm>
            <a:off x="1175084" y="117235"/>
            <a:ext cx="10768864" cy="557822"/>
            <a:chOff x="1175084" y="117235"/>
            <a:chExt cx="10768864" cy="55782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297EE47-43E2-4B00-BA1E-714DFB785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117235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2A5AFFA-76C3-482E-9132-AE39E4ABB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6123" y="262199"/>
              <a:ext cx="618999" cy="341722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2938817" y="1898907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ko-KR" altLang="en-US" sz="17300" dirty="0">
                <a:latin typeface="+mn-ea"/>
              </a:rPr>
              <a:t>모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931893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ㅁ</a:t>
            </a:r>
            <a:r>
              <a:rPr lang="en-US" altLang="ko-KR" sz="2800" b="1" dirty="0"/>
              <a:t>(m)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4" grpId="1" animBg="1"/>
      <p:bldP spid="15" grpId="0" animBg="1"/>
      <p:bldP spid="15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ㅁ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455639" y="1678396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모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018927" y="1122491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890254" y="1121276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7" name="Freeform: Shape 546">
            <a:extLst>
              <a:ext uri="{FF2B5EF4-FFF2-40B4-BE49-F238E27FC236}">
                <a16:creationId xmlns:a16="http://schemas.microsoft.com/office/drawing/2014/main" id="{08C50984-6443-449E-983B-0667A6AFB026}"/>
              </a:ext>
            </a:extLst>
          </p:cNvPr>
          <p:cNvSpPr/>
          <p:nvPr/>
        </p:nvSpPr>
        <p:spPr>
          <a:xfrm>
            <a:off x="4243422" y="1458216"/>
            <a:ext cx="3260216" cy="3260217"/>
          </a:xfrm>
          <a:custGeom>
            <a:avLst/>
            <a:gdLst>
              <a:gd name="connsiteX0" fmla="*/ 1629737 w 3260216"/>
              <a:gd name="connsiteY0" fmla="*/ -174 h 3260217"/>
              <a:gd name="connsiteX1" fmla="*/ -181 w 3260216"/>
              <a:gd name="connsiteY1" fmla="*/ 1630125 h 3260217"/>
              <a:gd name="connsiteX2" fmla="*/ 1629737 w 3260216"/>
              <a:gd name="connsiteY2" fmla="*/ 3260043 h 3260217"/>
              <a:gd name="connsiteX3" fmla="*/ 3260036 w 3260216"/>
              <a:gd name="connsiteY3" fmla="*/ 1630125 h 3260217"/>
              <a:gd name="connsiteX4" fmla="*/ 1629737 w 3260216"/>
              <a:gd name="connsiteY4" fmla="*/ -174 h 3260217"/>
              <a:gd name="connsiteX5" fmla="*/ 1630033 w 3260216"/>
              <a:gd name="connsiteY5" fmla="*/ 922265 h 3260217"/>
              <a:gd name="connsiteX6" fmla="*/ 1666351 w 3260216"/>
              <a:gd name="connsiteY6" fmla="*/ 923160 h 3260217"/>
              <a:gd name="connsiteX7" fmla="*/ 1806845 w 3260216"/>
              <a:gd name="connsiteY7" fmla="*/ 944591 h 3260217"/>
              <a:gd name="connsiteX8" fmla="*/ 1840478 w 3260216"/>
              <a:gd name="connsiteY8" fmla="*/ 954116 h 3260217"/>
              <a:gd name="connsiteX9" fmla="*/ 1905372 w 3260216"/>
              <a:gd name="connsiteY9" fmla="*/ 977929 h 3260217"/>
              <a:gd name="connsiteX10" fmla="*/ 1996745 w 3260216"/>
              <a:gd name="connsiteY10" fmla="*/ 1024954 h 3260217"/>
              <a:gd name="connsiteX11" fmla="*/ 2053305 w 3260216"/>
              <a:gd name="connsiteY11" fmla="*/ 1063054 h 3260217"/>
              <a:gd name="connsiteX12" fmla="*/ 2130400 w 3260216"/>
              <a:gd name="connsiteY12" fmla="*/ 1129729 h 3260217"/>
              <a:gd name="connsiteX13" fmla="*/ 2252139 w 3260216"/>
              <a:gd name="connsiteY13" fmla="*/ 1292844 h 3260217"/>
              <a:gd name="connsiteX14" fmla="*/ 2281905 w 3260216"/>
              <a:gd name="connsiteY14" fmla="*/ 1354462 h 3260217"/>
              <a:gd name="connsiteX15" fmla="*/ 2336673 w 3260216"/>
              <a:gd name="connsiteY15" fmla="*/ 1593777 h 3260217"/>
              <a:gd name="connsiteX16" fmla="*/ 2337559 w 3260216"/>
              <a:gd name="connsiteY16" fmla="*/ 1630096 h 3260217"/>
              <a:gd name="connsiteX17" fmla="*/ 2333987 w 3260216"/>
              <a:gd name="connsiteY17" fmla="*/ 1702124 h 3260217"/>
              <a:gd name="connsiteX18" fmla="*/ 2333987 w 3260216"/>
              <a:gd name="connsiteY18" fmla="*/ 1702419 h 3260217"/>
              <a:gd name="connsiteX19" fmla="*/ 2329530 w 3260216"/>
              <a:gd name="connsiteY19" fmla="*/ 1737548 h 3260217"/>
              <a:gd name="connsiteX20" fmla="*/ 2329530 w 3260216"/>
              <a:gd name="connsiteY20" fmla="*/ 1737843 h 3260217"/>
              <a:gd name="connsiteX21" fmla="*/ 2323272 w 3260216"/>
              <a:gd name="connsiteY21" fmla="*/ 1772371 h 3260217"/>
              <a:gd name="connsiteX22" fmla="*/ 2323272 w 3260216"/>
              <a:gd name="connsiteY22" fmla="*/ 1772666 h 3260217"/>
              <a:gd name="connsiteX23" fmla="*/ 2315242 w 3260216"/>
              <a:gd name="connsiteY23" fmla="*/ 1806604 h 3260217"/>
              <a:gd name="connsiteX24" fmla="*/ 2315242 w 3260216"/>
              <a:gd name="connsiteY24" fmla="*/ 1806899 h 3260217"/>
              <a:gd name="connsiteX25" fmla="*/ 2305717 w 3260216"/>
              <a:gd name="connsiteY25" fmla="*/ 1840237 h 3260217"/>
              <a:gd name="connsiteX26" fmla="*/ 2305717 w 3260216"/>
              <a:gd name="connsiteY26" fmla="*/ 1840532 h 3260217"/>
              <a:gd name="connsiteX27" fmla="*/ 2252139 w 3260216"/>
              <a:gd name="connsiteY27" fmla="*/ 1967034 h 3260217"/>
              <a:gd name="connsiteX28" fmla="*/ 2252139 w 3260216"/>
              <a:gd name="connsiteY28" fmla="*/ 1967338 h 3260217"/>
              <a:gd name="connsiteX29" fmla="*/ 2216716 w 3260216"/>
              <a:gd name="connsiteY29" fmla="*/ 2025374 h 3260217"/>
              <a:gd name="connsiteX30" fmla="*/ 2216716 w 3260216"/>
              <a:gd name="connsiteY30" fmla="*/ 2025679 h 3260217"/>
              <a:gd name="connsiteX31" fmla="*/ 2197066 w 3260216"/>
              <a:gd name="connsiteY31" fmla="*/ 2053063 h 3260217"/>
              <a:gd name="connsiteX32" fmla="*/ 2197066 w 3260216"/>
              <a:gd name="connsiteY32" fmla="*/ 2053358 h 3260217"/>
              <a:gd name="connsiteX33" fmla="*/ 2175939 w 3260216"/>
              <a:gd name="connsiteY33" fmla="*/ 2079848 h 3260217"/>
              <a:gd name="connsiteX34" fmla="*/ 2175939 w 3260216"/>
              <a:gd name="connsiteY34" fmla="*/ 2080143 h 3260217"/>
              <a:gd name="connsiteX35" fmla="*/ 2130391 w 3260216"/>
              <a:gd name="connsiteY35" fmla="*/ 2130149 h 3260217"/>
              <a:gd name="connsiteX36" fmla="*/ 2105692 w 3260216"/>
              <a:gd name="connsiteY36" fmla="*/ 2153666 h 3260217"/>
              <a:gd name="connsiteX37" fmla="*/ 2080089 w 3260216"/>
              <a:gd name="connsiteY37" fmla="*/ 2175993 h 3260217"/>
              <a:gd name="connsiteX38" fmla="*/ 1967275 w 3260216"/>
              <a:gd name="connsiteY38" fmla="*/ 2252193 h 3260217"/>
              <a:gd name="connsiteX39" fmla="*/ 1905362 w 3260216"/>
              <a:gd name="connsiteY39" fmla="*/ 2281959 h 3260217"/>
              <a:gd name="connsiteX40" fmla="*/ 1840478 w 3260216"/>
              <a:gd name="connsiteY40" fmla="*/ 2305771 h 3260217"/>
              <a:gd name="connsiteX41" fmla="*/ 1806836 w 3260216"/>
              <a:gd name="connsiteY41" fmla="*/ 2315296 h 3260217"/>
              <a:gd name="connsiteX42" fmla="*/ 1666342 w 3260216"/>
              <a:gd name="connsiteY42" fmla="*/ 2336727 h 3260217"/>
              <a:gd name="connsiteX43" fmla="*/ 1630033 w 3260216"/>
              <a:gd name="connsiteY43" fmla="*/ 2337623 h 3260217"/>
              <a:gd name="connsiteX44" fmla="*/ 1593714 w 3260216"/>
              <a:gd name="connsiteY44" fmla="*/ 2336727 h 3260217"/>
              <a:gd name="connsiteX45" fmla="*/ 1453220 w 3260216"/>
              <a:gd name="connsiteY45" fmla="*/ 2315296 h 3260217"/>
              <a:gd name="connsiteX46" fmla="*/ 1419587 w 3260216"/>
              <a:gd name="connsiteY46" fmla="*/ 2305771 h 3260217"/>
              <a:gd name="connsiteX47" fmla="*/ 1354703 w 3260216"/>
              <a:gd name="connsiteY47" fmla="*/ 2281959 h 3260217"/>
              <a:gd name="connsiteX48" fmla="*/ 1263320 w 3260216"/>
              <a:gd name="connsiteY48" fmla="*/ 2234924 h 3260217"/>
              <a:gd name="connsiteX49" fmla="*/ 1206761 w 3260216"/>
              <a:gd name="connsiteY49" fmla="*/ 2196824 h 3260217"/>
              <a:gd name="connsiteX50" fmla="*/ 1106453 w 3260216"/>
              <a:gd name="connsiteY50" fmla="*/ 2105451 h 3260217"/>
              <a:gd name="connsiteX51" fmla="*/ 1084126 w 3260216"/>
              <a:gd name="connsiteY51" fmla="*/ 2079848 h 3260217"/>
              <a:gd name="connsiteX52" fmla="*/ 1007926 w 3260216"/>
              <a:gd name="connsiteY52" fmla="*/ 1967034 h 3260217"/>
              <a:gd name="connsiteX53" fmla="*/ 978161 w 3260216"/>
              <a:gd name="connsiteY53" fmla="*/ 1905416 h 3260217"/>
              <a:gd name="connsiteX54" fmla="*/ 978161 w 3260216"/>
              <a:gd name="connsiteY54" fmla="*/ 1905121 h 3260217"/>
              <a:gd name="connsiteX55" fmla="*/ 965369 w 3260216"/>
              <a:gd name="connsiteY55" fmla="*/ 1873269 h 3260217"/>
              <a:gd name="connsiteX56" fmla="*/ 965369 w 3260216"/>
              <a:gd name="connsiteY56" fmla="*/ 1872974 h 3260217"/>
              <a:gd name="connsiteX57" fmla="*/ 954348 w 3260216"/>
              <a:gd name="connsiteY57" fmla="*/ 1840237 h 3260217"/>
              <a:gd name="connsiteX58" fmla="*/ 923392 w 3260216"/>
              <a:gd name="connsiteY58" fmla="*/ 1666110 h 3260217"/>
              <a:gd name="connsiteX59" fmla="*/ 922506 w 3260216"/>
              <a:gd name="connsiteY59" fmla="*/ 1629791 h 3260217"/>
              <a:gd name="connsiteX60" fmla="*/ 926078 w 3260216"/>
              <a:gd name="connsiteY60" fmla="*/ 1557459 h 3260217"/>
              <a:gd name="connsiteX61" fmla="*/ 930536 w 3260216"/>
              <a:gd name="connsiteY61" fmla="*/ 1522340 h 3260217"/>
              <a:gd name="connsiteX62" fmla="*/ 930536 w 3260216"/>
              <a:gd name="connsiteY62" fmla="*/ 1522035 h 3260217"/>
              <a:gd name="connsiteX63" fmla="*/ 936794 w 3260216"/>
              <a:gd name="connsiteY63" fmla="*/ 1487507 h 3260217"/>
              <a:gd name="connsiteX64" fmla="*/ 936794 w 3260216"/>
              <a:gd name="connsiteY64" fmla="*/ 1487212 h 3260217"/>
              <a:gd name="connsiteX65" fmla="*/ 944823 w 3260216"/>
              <a:gd name="connsiteY65" fmla="*/ 1453283 h 3260217"/>
              <a:gd name="connsiteX66" fmla="*/ 944823 w 3260216"/>
              <a:gd name="connsiteY66" fmla="*/ 1452979 h 3260217"/>
              <a:gd name="connsiteX67" fmla="*/ 954348 w 3260216"/>
              <a:gd name="connsiteY67" fmla="*/ 1419641 h 3260217"/>
              <a:gd name="connsiteX68" fmla="*/ 954348 w 3260216"/>
              <a:gd name="connsiteY68" fmla="*/ 1419346 h 3260217"/>
              <a:gd name="connsiteX69" fmla="*/ 965369 w 3260216"/>
              <a:gd name="connsiteY69" fmla="*/ 1386608 h 3260217"/>
              <a:gd name="connsiteX70" fmla="*/ 1007926 w 3260216"/>
              <a:gd name="connsiteY70" fmla="*/ 1292549 h 3260217"/>
              <a:gd name="connsiteX71" fmla="*/ 1024900 w 3260216"/>
              <a:gd name="connsiteY71" fmla="*/ 1263079 h 3260217"/>
              <a:gd name="connsiteX72" fmla="*/ 1043350 w 3260216"/>
              <a:gd name="connsiteY72" fmla="*/ 1234208 h 3260217"/>
              <a:gd name="connsiteX73" fmla="*/ 1063000 w 3260216"/>
              <a:gd name="connsiteY73" fmla="*/ 1206824 h 3260217"/>
              <a:gd name="connsiteX74" fmla="*/ 1063000 w 3260216"/>
              <a:gd name="connsiteY74" fmla="*/ 1206519 h 3260217"/>
              <a:gd name="connsiteX75" fmla="*/ 1084126 w 3260216"/>
              <a:gd name="connsiteY75" fmla="*/ 1180030 h 3260217"/>
              <a:gd name="connsiteX76" fmla="*/ 1084126 w 3260216"/>
              <a:gd name="connsiteY76" fmla="*/ 1179735 h 3260217"/>
              <a:gd name="connsiteX77" fmla="*/ 1106453 w 3260216"/>
              <a:gd name="connsiteY77" fmla="*/ 1154141 h 3260217"/>
              <a:gd name="connsiteX78" fmla="*/ 1129675 w 3260216"/>
              <a:gd name="connsiteY78" fmla="*/ 1129729 h 3260217"/>
              <a:gd name="connsiteX79" fmla="*/ 1154373 w 3260216"/>
              <a:gd name="connsiteY79" fmla="*/ 1106212 h 3260217"/>
              <a:gd name="connsiteX80" fmla="*/ 1179976 w 3260216"/>
              <a:gd name="connsiteY80" fmla="*/ 1083885 h 3260217"/>
              <a:gd name="connsiteX81" fmla="*/ 1292790 w 3260216"/>
              <a:gd name="connsiteY81" fmla="*/ 1007685 h 3260217"/>
              <a:gd name="connsiteX82" fmla="*/ 1354703 w 3260216"/>
              <a:gd name="connsiteY82" fmla="*/ 977919 h 3260217"/>
              <a:gd name="connsiteX83" fmla="*/ 1419587 w 3260216"/>
              <a:gd name="connsiteY83" fmla="*/ 954107 h 3260217"/>
              <a:gd name="connsiteX84" fmla="*/ 1453230 w 3260216"/>
              <a:gd name="connsiteY84" fmla="*/ 944582 h 3260217"/>
              <a:gd name="connsiteX85" fmla="*/ 1593723 w 3260216"/>
              <a:gd name="connsiteY85" fmla="*/ 923151 h 3260217"/>
              <a:gd name="connsiteX86" fmla="*/ 1630033 w 3260216"/>
              <a:gd name="connsiteY86" fmla="*/ 922265 h 3260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260216" h="3260217">
                <a:moveTo>
                  <a:pt x="1629737" y="-174"/>
                </a:moveTo>
                <a:cubicBezTo>
                  <a:pt x="729901" y="-174"/>
                  <a:pt x="-181" y="730250"/>
                  <a:pt x="-181" y="1630125"/>
                </a:cubicBezTo>
                <a:cubicBezTo>
                  <a:pt x="-181" y="2529999"/>
                  <a:pt x="729949" y="3260043"/>
                  <a:pt x="1629737" y="3260043"/>
                </a:cubicBezTo>
                <a:cubicBezTo>
                  <a:pt x="2529526" y="3260043"/>
                  <a:pt x="3260036" y="2529913"/>
                  <a:pt x="3260036" y="1630125"/>
                </a:cubicBezTo>
                <a:cubicBezTo>
                  <a:pt x="3260036" y="730336"/>
                  <a:pt x="2529612" y="-174"/>
                  <a:pt x="1629737" y="-174"/>
                </a:cubicBezTo>
                <a:close/>
                <a:moveTo>
                  <a:pt x="1630033" y="922265"/>
                </a:moveTo>
                <a:cubicBezTo>
                  <a:pt x="1642244" y="922265"/>
                  <a:pt x="1654293" y="922550"/>
                  <a:pt x="1666351" y="923160"/>
                </a:cubicBezTo>
                <a:cubicBezTo>
                  <a:pt x="1714567" y="925608"/>
                  <a:pt x="1761639" y="932942"/>
                  <a:pt x="1806845" y="944591"/>
                </a:cubicBezTo>
                <a:cubicBezTo>
                  <a:pt x="1818142" y="947497"/>
                  <a:pt x="1829400" y="950668"/>
                  <a:pt x="1840478" y="954116"/>
                </a:cubicBezTo>
                <a:cubicBezTo>
                  <a:pt x="1862633" y="961012"/>
                  <a:pt x="1884207" y="968966"/>
                  <a:pt x="1905372" y="977929"/>
                </a:cubicBezTo>
                <a:cubicBezTo>
                  <a:pt x="1937109" y="991359"/>
                  <a:pt x="1967570" y="1007218"/>
                  <a:pt x="1996745" y="1024954"/>
                </a:cubicBezTo>
                <a:cubicBezTo>
                  <a:pt x="2016195" y="1036784"/>
                  <a:pt x="2035141" y="1049462"/>
                  <a:pt x="2053305" y="1063054"/>
                </a:cubicBezTo>
                <a:cubicBezTo>
                  <a:pt x="2080546" y="1083437"/>
                  <a:pt x="2106378" y="1105716"/>
                  <a:pt x="2130400" y="1129729"/>
                </a:cubicBezTo>
                <a:cubicBezTo>
                  <a:pt x="2178416" y="1177783"/>
                  <a:pt x="2219449" y="1232675"/>
                  <a:pt x="2252139" y="1292844"/>
                </a:cubicBezTo>
                <a:cubicBezTo>
                  <a:pt x="2263036" y="1312895"/>
                  <a:pt x="2272941" y="1333297"/>
                  <a:pt x="2281905" y="1354462"/>
                </a:cubicBezTo>
                <a:cubicBezTo>
                  <a:pt x="2313299" y="1428614"/>
                  <a:pt x="2332387" y="1509300"/>
                  <a:pt x="2336673" y="1593777"/>
                </a:cubicBezTo>
                <a:cubicBezTo>
                  <a:pt x="2337274" y="1605731"/>
                  <a:pt x="2337559" y="1617990"/>
                  <a:pt x="2337559" y="1630096"/>
                </a:cubicBezTo>
                <a:cubicBezTo>
                  <a:pt x="2337559" y="1654499"/>
                  <a:pt x="2336407" y="1678350"/>
                  <a:pt x="2333987" y="1702124"/>
                </a:cubicBezTo>
                <a:cubicBezTo>
                  <a:pt x="2333978" y="1702219"/>
                  <a:pt x="2333997" y="1702324"/>
                  <a:pt x="2333987" y="1702419"/>
                </a:cubicBezTo>
                <a:cubicBezTo>
                  <a:pt x="2332787" y="1714211"/>
                  <a:pt x="2331301" y="1725937"/>
                  <a:pt x="2329530" y="1737548"/>
                </a:cubicBezTo>
                <a:cubicBezTo>
                  <a:pt x="2329511" y="1737643"/>
                  <a:pt x="2329539" y="1737748"/>
                  <a:pt x="2329530" y="1737843"/>
                </a:cubicBezTo>
                <a:cubicBezTo>
                  <a:pt x="2327749" y="1749454"/>
                  <a:pt x="2325615" y="1760950"/>
                  <a:pt x="2323272" y="1772371"/>
                </a:cubicBezTo>
                <a:cubicBezTo>
                  <a:pt x="2323253" y="1772466"/>
                  <a:pt x="2323291" y="1772571"/>
                  <a:pt x="2323272" y="1772666"/>
                </a:cubicBezTo>
                <a:cubicBezTo>
                  <a:pt x="2320929" y="1784087"/>
                  <a:pt x="2318128" y="1795393"/>
                  <a:pt x="2315242" y="1806604"/>
                </a:cubicBezTo>
                <a:cubicBezTo>
                  <a:pt x="2315214" y="1806699"/>
                  <a:pt x="2315261" y="1806804"/>
                  <a:pt x="2315242" y="1806899"/>
                </a:cubicBezTo>
                <a:cubicBezTo>
                  <a:pt x="2312347" y="1818110"/>
                  <a:pt x="2309137" y="1829254"/>
                  <a:pt x="2305717" y="1840237"/>
                </a:cubicBezTo>
                <a:cubicBezTo>
                  <a:pt x="2305689" y="1840332"/>
                  <a:pt x="2305736" y="1840446"/>
                  <a:pt x="2305717" y="1840532"/>
                </a:cubicBezTo>
                <a:cubicBezTo>
                  <a:pt x="2291934" y="1884737"/>
                  <a:pt x="2273884" y="1927019"/>
                  <a:pt x="2252139" y="1967034"/>
                </a:cubicBezTo>
                <a:cubicBezTo>
                  <a:pt x="2252091" y="1967110"/>
                  <a:pt x="2252177" y="1967252"/>
                  <a:pt x="2252139" y="1967338"/>
                </a:cubicBezTo>
                <a:cubicBezTo>
                  <a:pt x="2241271" y="1987303"/>
                  <a:pt x="2229384" y="2006629"/>
                  <a:pt x="2216716" y="2025374"/>
                </a:cubicBezTo>
                <a:cubicBezTo>
                  <a:pt x="2216668" y="2025450"/>
                  <a:pt x="2216763" y="2025603"/>
                  <a:pt x="2216716" y="2025679"/>
                </a:cubicBezTo>
                <a:cubicBezTo>
                  <a:pt x="2210401" y="2035013"/>
                  <a:pt x="2203809" y="2044043"/>
                  <a:pt x="2197066" y="2053063"/>
                </a:cubicBezTo>
                <a:cubicBezTo>
                  <a:pt x="2197018" y="2053120"/>
                  <a:pt x="2197113" y="2053292"/>
                  <a:pt x="2197066" y="2053358"/>
                </a:cubicBezTo>
                <a:cubicBezTo>
                  <a:pt x="2190322" y="2062379"/>
                  <a:pt x="2183102" y="2071170"/>
                  <a:pt x="2175939" y="2079848"/>
                </a:cubicBezTo>
                <a:cubicBezTo>
                  <a:pt x="2175882" y="2079905"/>
                  <a:pt x="2175987" y="2080086"/>
                  <a:pt x="2175939" y="2080143"/>
                </a:cubicBezTo>
                <a:cubicBezTo>
                  <a:pt x="2161556" y="2097555"/>
                  <a:pt x="2146345" y="2114195"/>
                  <a:pt x="2130391" y="2130149"/>
                </a:cubicBezTo>
                <a:cubicBezTo>
                  <a:pt x="2122342" y="2138207"/>
                  <a:pt x="2114122" y="2145999"/>
                  <a:pt x="2105692" y="2153666"/>
                </a:cubicBezTo>
                <a:cubicBezTo>
                  <a:pt x="2097310" y="2161286"/>
                  <a:pt x="2088823" y="2168783"/>
                  <a:pt x="2080089" y="2175993"/>
                </a:cubicBezTo>
                <a:cubicBezTo>
                  <a:pt x="2045142" y="2204835"/>
                  <a:pt x="2007375" y="2230400"/>
                  <a:pt x="1967275" y="2252193"/>
                </a:cubicBezTo>
                <a:cubicBezTo>
                  <a:pt x="1947225" y="2263090"/>
                  <a:pt x="1926527" y="2273005"/>
                  <a:pt x="1905362" y="2281959"/>
                </a:cubicBezTo>
                <a:cubicBezTo>
                  <a:pt x="1884198" y="2290912"/>
                  <a:pt x="1862624" y="2298875"/>
                  <a:pt x="1840478" y="2305771"/>
                </a:cubicBezTo>
                <a:cubicBezTo>
                  <a:pt x="1829400" y="2309219"/>
                  <a:pt x="1818142" y="2312381"/>
                  <a:pt x="1806836" y="2315296"/>
                </a:cubicBezTo>
                <a:cubicBezTo>
                  <a:pt x="1761630" y="2326936"/>
                  <a:pt x="1714557" y="2334279"/>
                  <a:pt x="1666342" y="2336727"/>
                </a:cubicBezTo>
                <a:cubicBezTo>
                  <a:pt x="1654293" y="2337337"/>
                  <a:pt x="1642234" y="2337623"/>
                  <a:pt x="1630033" y="2337623"/>
                </a:cubicBezTo>
                <a:cubicBezTo>
                  <a:pt x="1617822" y="2337623"/>
                  <a:pt x="1605773" y="2337337"/>
                  <a:pt x="1593714" y="2336727"/>
                </a:cubicBezTo>
                <a:cubicBezTo>
                  <a:pt x="1545498" y="2334279"/>
                  <a:pt x="1498426" y="2326945"/>
                  <a:pt x="1453220" y="2315296"/>
                </a:cubicBezTo>
                <a:cubicBezTo>
                  <a:pt x="1441924" y="2312381"/>
                  <a:pt x="1430665" y="2309219"/>
                  <a:pt x="1419587" y="2305771"/>
                </a:cubicBezTo>
                <a:cubicBezTo>
                  <a:pt x="1397432" y="2298875"/>
                  <a:pt x="1375858" y="2290922"/>
                  <a:pt x="1354703" y="2281959"/>
                </a:cubicBezTo>
                <a:cubicBezTo>
                  <a:pt x="1322956" y="2268528"/>
                  <a:pt x="1292495" y="2252660"/>
                  <a:pt x="1263320" y="2234924"/>
                </a:cubicBezTo>
                <a:cubicBezTo>
                  <a:pt x="1243870" y="2223094"/>
                  <a:pt x="1224925" y="2210426"/>
                  <a:pt x="1206761" y="2196824"/>
                </a:cubicBezTo>
                <a:cubicBezTo>
                  <a:pt x="1170375" y="2169611"/>
                  <a:pt x="1136952" y="2139027"/>
                  <a:pt x="1106453" y="2105451"/>
                </a:cubicBezTo>
                <a:cubicBezTo>
                  <a:pt x="1098842" y="2097069"/>
                  <a:pt x="1091346" y="2088592"/>
                  <a:pt x="1084126" y="2079848"/>
                </a:cubicBezTo>
                <a:cubicBezTo>
                  <a:pt x="1055285" y="2044900"/>
                  <a:pt x="1029729" y="2007134"/>
                  <a:pt x="1007926" y="1967034"/>
                </a:cubicBezTo>
                <a:cubicBezTo>
                  <a:pt x="997030" y="1946983"/>
                  <a:pt x="987124" y="1926581"/>
                  <a:pt x="978161" y="1905416"/>
                </a:cubicBezTo>
                <a:cubicBezTo>
                  <a:pt x="978132" y="1905331"/>
                  <a:pt x="978199" y="1905207"/>
                  <a:pt x="978161" y="1905121"/>
                </a:cubicBezTo>
                <a:cubicBezTo>
                  <a:pt x="973722" y="1894624"/>
                  <a:pt x="969312" y="1884023"/>
                  <a:pt x="965369" y="1873269"/>
                </a:cubicBezTo>
                <a:cubicBezTo>
                  <a:pt x="965330" y="1873184"/>
                  <a:pt x="965397" y="1873060"/>
                  <a:pt x="965369" y="1872974"/>
                </a:cubicBezTo>
                <a:cubicBezTo>
                  <a:pt x="961397" y="1862135"/>
                  <a:pt x="957796" y="1851314"/>
                  <a:pt x="954348" y="1840237"/>
                </a:cubicBezTo>
                <a:cubicBezTo>
                  <a:pt x="937089" y="1784763"/>
                  <a:pt x="926430" y="1726480"/>
                  <a:pt x="923392" y="1666110"/>
                </a:cubicBezTo>
                <a:cubicBezTo>
                  <a:pt x="922782" y="1654051"/>
                  <a:pt x="922506" y="1641993"/>
                  <a:pt x="922506" y="1629791"/>
                </a:cubicBezTo>
                <a:cubicBezTo>
                  <a:pt x="922506" y="1605284"/>
                  <a:pt x="923639" y="1581338"/>
                  <a:pt x="926078" y="1557459"/>
                </a:cubicBezTo>
                <a:cubicBezTo>
                  <a:pt x="927278" y="1545667"/>
                  <a:pt x="928773" y="1533951"/>
                  <a:pt x="930536" y="1522340"/>
                </a:cubicBezTo>
                <a:cubicBezTo>
                  <a:pt x="930555" y="1522245"/>
                  <a:pt x="930526" y="1522140"/>
                  <a:pt x="930536" y="1522035"/>
                </a:cubicBezTo>
                <a:cubicBezTo>
                  <a:pt x="932317" y="1510433"/>
                  <a:pt x="934460" y="1498927"/>
                  <a:pt x="936794" y="1487507"/>
                </a:cubicBezTo>
                <a:cubicBezTo>
                  <a:pt x="936812" y="1487412"/>
                  <a:pt x="936774" y="1487307"/>
                  <a:pt x="936794" y="1487212"/>
                </a:cubicBezTo>
                <a:cubicBezTo>
                  <a:pt x="939127" y="1475801"/>
                  <a:pt x="941946" y="1464494"/>
                  <a:pt x="944823" y="1453283"/>
                </a:cubicBezTo>
                <a:cubicBezTo>
                  <a:pt x="944852" y="1453188"/>
                  <a:pt x="944804" y="1453074"/>
                  <a:pt x="944823" y="1452979"/>
                </a:cubicBezTo>
                <a:cubicBezTo>
                  <a:pt x="947709" y="1441777"/>
                  <a:pt x="950938" y="1430633"/>
                  <a:pt x="954348" y="1419641"/>
                </a:cubicBezTo>
                <a:cubicBezTo>
                  <a:pt x="954377" y="1419556"/>
                  <a:pt x="954320" y="1419441"/>
                  <a:pt x="954348" y="1419346"/>
                </a:cubicBezTo>
                <a:cubicBezTo>
                  <a:pt x="957796" y="1408269"/>
                  <a:pt x="961397" y="1397438"/>
                  <a:pt x="965369" y="1386608"/>
                </a:cubicBezTo>
                <a:cubicBezTo>
                  <a:pt x="977303" y="1354014"/>
                  <a:pt x="991534" y="1322696"/>
                  <a:pt x="1007926" y="1292549"/>
                </a:cubicBezTo>
                <a:cubicBezTo>
                  <a:pt x="1013375" y="1282519"/>
                  <a:pt x="1018985" y="1272804"/>
                  <a:pt x="1024900" y="1263079"/>
                </a:cubicBezTo>
                <a:cubicBezTo>
                  <a:pt x="1030853" y="1253278"/>
                  <a:pt x="1036939" y="1243686"/>
                  <a:pt x="1043350" y="1234208"/>
                </a:cubicBezTo>
                <a:cubicBezTo>
                  <a:pt x="1049665" y="1224865"/>
                  <a:pt x="1056256" y="1215835"/>
                  <a:pt x="1063000" y="1206824"/>
                </a:cubicBezTo>
                <a:cubicBezTo>
                  <a:pt x="1063048" y="1206758"/>
                  <a:pt x="1062952" y="1206586"/>
                  <a:pt x="1063000" y="1206519"/>
                </a:cubicBezTo>
                <a:cubicBezTo>
                  <a:pt x="1069744" y="1197509"/>
                  <a:pt x="1076973" y="1188707"/>
                  <a:pt x="1084126" y="1180030"/>
                </a:cubicBezTo>
                <a:cubicBezTo>
                  <a:pt x="1084174" y="1179973"/>
                  <a:pt x="1084079" y="1179792"/>
                  <a:pt x="1084126" y="1179735"/>
                </a:cubicBezTo>
                <a:cubicBezTo>
                  <a:pt x="1091346" y="1171001"/>
                  <a:pt x="1098842" y="1162514"/>
                  <a:pt x="1106453" y="1154141"/>
                </a:cubicBezTo>
                <a:cubicBezTo>
                  <a:pt x="1114073" y="1145760"/>
                  <a:pt x="1121664" y="1137730"/>
                  <a:pt x="1129675" y="1129729"/>
                </a:cubicBezTo>
                <a:cubicBezTo>
                  <a:pt x="1137723" y="1121671"/>
                  <a:pt x="1145944" y="1113879"/>
                  <a:pt x="1154373" y="1106212"/>
                </a:cubicBezTo>
                <a:cubicBezTo>
                  <a:pt x="1162755" y="1098601"/>
                  <a:pt x="1171242" y="1091105"/>
                  <a:pt x="1179976" y="1083885"/>
                </a:cubicBezTo>
                <a:cubicBezTo>
                  <a:pt x="1214924" y="1055043"/>
                  <a:pt x="1252690" y="1029478"/>
                  <a:pt x="1292790" y="1007685"/>
                </a:cubicBezTo>
                <a:cubicBezTo>
                  <a:pt x="1312841" y="996788"/>
                  <a:pt x="1333538" y="986882"/>
                  <a:pt x="1354703" y="977919"/>
                </a:cubicBezTo>
                <a:cubicBezTo>
                  <a:pt x="1375867" y="968966"/>
                  <a:pt x="1397442" y="961003"/>
                  <a:pt x="1419587" y="954107"/>
                </a:cubicBezTo>
                <a:cubicBezTo>
                  <a:pt x="1430665" y="950659"/>
                  <a:pt x="1441924" y="947497"/>
                  <a:pt x="1453230" y="944582"/>
                </a:cubicBezTo>
                <a:cubicBezTo>
                  <a:pt x="1498426" y="932952"/>
                  <a:pt x="1545498" y="925599"/>
                  <a:pt x="1593723" y="923151"/>
                </a:cubicBezTo>
                <a:cubicBezTo>
                  <a:pt x="1605773" y="922541"/>
                  <a:pt x="1617831" y="922265"/>
                  <a:pt x="1630033" y="922265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8" name="Freeform: Shape 547">
            <a:extLst>
              <a:ext uri="{FF2B5EF4-FFF2-40B4-BE49-F238E27FC236}">
                <a16:creationId xmlns:a16="http://schemas.microsoft.com/office/drawing/2014/main" id="{0502104D-1AD9-445F-BF44-CF30E32002C8}"/>
              </a:ext>
            </a:extLst>
          </p:cNvPr>
          <p:cNvSpPr/>
          <p:nvPr/>
        </p:nvSpPr>
        <p:spPr>
          <a:xfrm>
            <a:off x="4445033" y="1695363"/>
            <a:ext cx="2835782" cy="2835783"/>
          </a:xfrm>
          <a:custGeom>
            <a:avLst/>
            <a:gdLst>
              <a:gd name="connsiteX0" fmla="*/ 1417520 w 2835782"/>
              <a:gd name="connsiteY0" fmla="*/ -174 h 2835783"/>
              <a:gd name="connsiteX1" fmla="*/ -181 w 2835782"/>
              <a:gd name="connsiteY1" fmla="*/ 1417908 h 2835783"/>
              <a:gd name="connsiteX2" fmla="*/ 1417520 w 2835782"/>
              <a:gd name="connsiteY2" fmla="*/ 2835609 h 2835783"/>
              <a:gd name="connsiteX3" fmla="*/ 2835602 w 2835782"/>
              <a:gd name="connsiteY3" fmla="*/ 1417908 h 2835783"/>
              <a:gd name="connsiteX4" fmla="*/ 1417520 w 2835782"/>
              <a:gd name="connsiteY4" fmla="*/ -174 h 2835783"/>
              <a:gd name="connsiteX5" fmla="*/ 1417816 w 2835782"/>
              <a:gd name="connsiteY5" fmla="*/ 710029 h 2835783"/>
              <a:gd name="connsiteX6" fmla="*/ 2125342 w 2835782"/>
              <a:gd name="connsiteY6" fmla="*/ 1417850 h 2835783"/>
              <a:gd name="connsiteX7" fmla="*/ 1417816 w 2835782"/>
              <a:gd name="connsiteY7" fmla="*/ 2125377 h 2835783"/>
              <a:gd name="connsiteX8" fmla="*/ 710289 w 2835782"/>
              <a:gd name="connsiteY8" fmla="*/ 1417555 h 2835783"/>
              <a:gd name="connsiteX9" fmla="*/ 1417816 w 2835782"/>
              <a:gd name="connsiteY9" fmla="*/ 710029 h 2835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35782" h="2835783">
                <a:moveTo>
                  <a:pt x="1417520" y="-174"/>
                </a:moveTo>
                <a:cubicBezTo>
                  <a:pt x="634861" y="-174"/>
                  <a:pt x="-181" y="635200"/>
                  <a:pt x="-181" y="1417908"/>
                </a:cubicBezTo>
                <a:cubicBezTo>
                  <a:pt x="-181" y="2200615"/>
                  <a:pt x="634899" y="2835609"/>
                  <a:pt x="1417520" y="2835609"/>
                </a:cubicBezTo>
                <a:cubicBezTo>
                  <a:pt x="2200142" y="2835609"/>
                  <a:pt x="2835602" y="2200529"/>
                  <a:pt x="2835602" y="1417908"/>
                </a:cubicBezTo>
                <a:cubicBezTo>
                  <a:pt x="2835602" y="635286"/>
                  <a:pt x="2200228" y="-174"/>
                  <a:pt x="1417520" y="-174"/>
                </a:cubicBezTo>
                <a:close/>
                <a:moveTo>
                  <a:pt x="1417816" y="710029"/>
                </a:moveTo>
                <a:cubicBezTo>
                  <a:pt x="1808398" y="710029"/>
                  <a:pt x="2125342" y="1027278"/>
                  <a:pt x="2125342" y="1417850"/>
                </a:cubicBezTo>
                <a:cubicBezTo>
                  <a:pt x="2125342" y="1808423"/>
                  <a:pt x="1808388" y="2125377"/>
                  <a:pt x="1417816" y="2125377"/>
                </a:cubicBezTo>
                <a:cubicBezTo>
                  <a:pt x="1027243" y="2125377"/>
                  <a:pt x="710289" y="1808128"/>
                  <a:pt x="710289" y="1417555"/>
                </a:cubicBezTo>
                <a:cubicBezTo>
                  <a:pt x="710289" y="1026982"/>
                  <a:pt x="1027243" y="710029"/>
                  <a:pt x="1417816" y="71002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08168" y="2248470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5" name="Oval 554">
            <a:extLst>
              <a:ext uri="{FF2B5EF4-FFF2-40B4-BE49-F238E27FC236}">
                <a16:creationId xmlns:a16="http://schemas.microsoft.com/office/drawing/2014/main" id="{2E9BAAC8-D2F6-4421-B3EF-CC66AE9B3CBA}"/>
              </a:ext>
            </a:extLst>
          </p:cNvPr>
          <p:cNvSpPr/>
          <p:nvPr/>
        </p:nvSpPr>
        <p:spPr>
          <a:xfrm>
            <a:off x="5103025" y="2335633"/>
            <a:ext cx="1519798" cy="14750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600" b="1" dirty="0">
                <a:solidFill>
                  <a:schemeClr val="tx1"/>
                </a:solidFill>
              </a:rPr>
              <a:t>ㅗ</a:t>
            </a:r>
            <a:endParaRPr lang="en-US" sz="9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268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70743" y="4209704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모</a:t>
            </a:r>
          </a:p>
        </p:txBody>
      </p:sp>
      <p:sp>
        <p:nvSpPr>
          <p:cNvPr id="3" name="타원 2"/>
          <p:cNvSpPr/>
          <p:nvPr/>
        </p:nvSpPr>
        <p:spPr>
          <a:xfrm>
            <a:off x="7804671" y="248104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모</a:t>
            </a:r>
          </a:p>
        </p:txBody>
      </p:sp>
      <p:sp>
        <p:nvSpPr>
          <p:cNvPr id="4" name="타원 3"/>
          <p:cNvSpPr/>
          <p:nvPr/>
        </p:nvSpPr>
        <p:spPr>
          <a:xfrm>
            <a:off x="4601221" y="884830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모</a:t>
            </a:r>
          </a:p>
        </p:txBody>
      </p:sp>
      <p:sp>
        <p:nvSpPr>
          <p:cNvPr id="5" name="타원 4"/>
          <p:cNvSpPr/>
          <p:nvPr/>
        </p:nvSpPr>
        <p:spPr>
          <a:xfrm>
            <a:off x="397349" y="0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모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id="{94D0649A-3037-437A-BD99-BF7EF03D4830}"/>
              </a:ext>
            </a:extLst>
          </p:cNvPr>
          <p:cNvSpPr txBox="1"/>
          <p:nvPr/>
        </p:nvSpPr>
        <p:spPr>
          <a:xfrm>
            <a:off x="0" y="0"/>
            <a:ext cx="498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모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찾으세요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6E4D84-E8C1-4EDE-A4AA-5EB0485EED53}"/>
              </a:ext>
            </a:extLst>
          </p:cNvPr>
          <p:cNvSpPr/>
          <p:nvPr/>
        </p:nvSpPr>
        <p:spPr>
          <a:xfrm>
            <a:off x="3317264" y="2461301"/>
            <a:ext cx="2567398" cy="980866"/>
          </a:xfrm>
          <a:custGeom>
            <a:avLst/>
            <a:gdLst>
              <a:gd name="connsiteX0" fmla="*/ 0 w 2608540"/>
              <a:gd name="connsiteY0" fmla="*/ 307922 h 615843"/>
              <a:gd name="connsiteX1" fmla="*/ 1304270 w 2608540"/>
              <a:gd name="connsiteY1" fmla="*/ 0 h 615843"/>
              <a:gd name="connsiteX2" fmla="*/ 2608540 w 2608540"/>
              <a:gd name="connsiteY2" fmla="*/ 307922 h 615843"/>
              <a:gd name="connsiteX3" fmla="*/ 1304270 w 2608540"/>
              <a:gd name="connsiteY3" fmla="*/ 615844 h 615843"/>
              <a:gd name="connsiteX4" fmla="*/ 0 w 2608540"/>
              <a:gd name="connsiteY4" fmla="*/ 307922 h 615843"/>
              <a:gd name="connsiteX0" fmla="*/ 7 w 2608547"/>
              <a:gd name="connsiteY0" fmla="*/ 691380 h 999302"/>
              <a:gd name="connsiteX1" fmla="*/ 1319025 w 2608547"/>
              <a:gd name="connsiteY1" fmla="*/ 0 h 999302"/>
              <a:gd name="connsiteX2" fmla="*/ 2608547 w 2608547"/>
              <a:gd name="connsiteY2" fmla="*/ 691380 h 999302"/>
              <a:gd name="connsiteX3" fmla="*/ 1304277 w 2608547"/>
              <a:gd name="connsiteY3" fmla="*/ 999302 h 999302"/>
              <a:gd name="connsiteX4" fmla="*/ 7 w 2608547"/>
              <a:gd name="connsiteY4" fmla="*/ 691380 h 999302"/>
              <a:gd name="connsiteX0" fmla="*/ 6 w 2600182"/>
              <a:gd name="connsiteY0" fmla="*/ 691380 h 999302"/>
              <a:gd name="connsiteX1" fmla="*/ 1319024 w 2600182"/>
              <a:gd name="connsiteY1" fmla="*/ 0 h 999302"/>
              <a:gd name="connsiteX2" fmla="*/ 2600182 w 2600182"/>
              <a:gd name="connsiteY2" fmla="*/ 691380 h 999302"/>
              <a:gd name="connsiteX3" fmla="*/ 1304276 w 2600182"/>
              <a:gd name="connsiteY3" fmla="*/ 999302 h 999302"/>
              <a:gd name="connsiteX4" fmla="*/ 6 w 2600182"/>
              <a:gd name="connsiteY4" fmla="*/ 691380 h 999302"/>
              <a:gd name="connsiteX0" fmla="*/ 6 w 2583453"/>
              <a:gd name="connsiteY0" fmla="*/ 691380 h 999302"/>
              <a:gd name="connsiteX1" fmla="*/ 1302295 w 2583453"/>
              <a:gd name="connsiteY1" fmla="*/ 0 h 999302"/>
              <a:gd name="connsiteX2" fmla="*/ 2583453 w 2583453"/>
              <a:gd name="connsiteY2" fmla="*/ 691380 h 999302"/>
              <a:gd name="connsiteX3" fmla="*/ 1287547 w 2583453"/>
              <a:gd name="connsiteY3" fmla="*/ 999302 h 999302"/>
              <a:gd name="connsiteX4" fmla="*/ 6 w 2583453"/>
              <a:gd name="connsiteY4" fmla="*/ 691380 h 9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453" h="999302">
                <a:moveTo>
                  <a:pt x="6" y="691380"/>
                </a:moveTo>
                <a:cubicBezTo>
                  <a:pt x="2464" y="524830"/>
                  <a:pt x="871721" y="0"/>
                  <a:pt x="1302295" y="0"/>
                </a:cubicBezTo>
                <a:cubicBezTo>
                  <a:pt x="1732869" y="0"/>
                  <a:pt x="2583453" y="521319"/>
                  <a:pt x="2583453" y="691380"/>
                </a:cubicBezTo>
                <a:cubicBezTo>
                  <a:pt x="2583453" y="861441"/>
                  <a:pt x="1718121" y="999302"/>
                  <a:pt x="1287547" y="999302"/>
                </a:cubicBezTo>
                <a:cubicBezTo>
                  <a:pt x="856973" y="999302"/>
                  <a:pt x="-2452" y="857930"/>
                  <a:pt x="6" y="6913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A88036-1203-42E7-B76E-B9ABDAB82E1D}"/>
              </a:ext>
            </a:extLst>
          </p:cNvPr>
          <p:cNvSpPr/>
          <p:nvPr/>
        </p:nvSpPr>
        <p:spPr>
          <a:xfrm>
            <a:off x="3781915" y="2343961"/>
            <a:ext cx="1551477" cy="15841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Triangle 3">
            <a:extLst>
              <a:ext uri="{FF2B5EF4-FFF2-40B4-BE49-F238E27FC236}">
                <a16:creationId xmlns:a16="http://schemas.microsoft.com/office/drawing/2014/main" id="{C0C25C4F-9AB5-4CA2-B94F-D7D3FCA56E11}"/>
              </a:ext>
            </a:extLst>
          </p:cNvPr>
          <p:cNvSpPr/>
          <p:nvPr/>
        </p:nvSpPr>
        <p:spPr>
          <a:xfrm>
            <a:off x="4600529" y="927079"/>
            <a:ext cx="1304568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Triangle 3">
            <a:extLst>
              <a:ext uri="{FF2B5EF4-FFF2-40B4-BE49-F238E27FC236}">
                <a16:creationId xmlns:a16="http://schemas.microsoft.com/office/drawing/2014/main" id="{291443A8-E47A-45C5-9F74-F8154744AFCB}"/>
              </a:ext>
            </a:extLst>
          </p:cNvPr>
          <p:cNvSpPr/>
          <p:nvPr/>
        </p:nvSpPr>
        <p:spPr>
          <a:xfrm>
            <a:off x="4557654" y="1163541"/>
            <a:ext cx="681908" cy="162232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chemeClr val="tx1">
              <a:alpha val="24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Triangle 3">
            <a:extLst>
              <a:ext uri="{FF2B5EF4-FFF2-40B4-BE49-F238E27FC236}">
                <a16:creationId xmlns:a16="http://schemas.microsoft.com/office/drawing/2014/main" id="{3F05304B-F53A-4826-8A50-D1E6E0B4FA41}"/>
              </a:ext>
            </a:extLst>
          </p:cNvPr>
          <p:cNvSpPr/>
          <p:nvPr/>
        </p:nvSpPr>
        <p:spPr>
          <a:xfrm flipH="1">
            <a:off x="3296557" y="927078"/>
            <a:ext cx="1551477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5315" h="2208963">
                <a:moveTo>
                  <a:pt x="0" y="1664206"/>
                </a:moveTo>
                <a:cubicBezTo>
                  <a:pt x="102608" y="957071"/>
                  <a:pt x="242042" y="717768"/>
                  <a:pt x="244693" y="0"/>
                </a:cubicBezTo>
                <a:lnTo>
                  <a:pt x="1535315" y="2208963"/>
                </a:lnTo>
                <a:cubicBezTo>
                  <a:pt x="707543" y="2105596"/>
                  <a:pt x="223473" y="1656255"/>
                  <a:pt x="0" y="1664206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3E03202-24FE-42B4-B6FF-F110D6865F48}"/>
              </a:ext>
            </a:extLst>
          </p:cNvPr>
          <p:cNvSpPr/>
          <p:nvPr/>
        </p:nvSpPr>
        <p:spPr>
          <a:xfrm flipH="1">
            <a:off x="3296557" y="927077"/>
            <a:ext cx="1444580" cy="2208963"/>
          </a:xfrm>
          <a:custGeom>
            <a:avLst/>
            <a:gdLst>
              <a:gd name="connsiteX0" fmla="*/ 140372 w 1444580"/>
              <a:gd name="connsiteY0" fmla="*/ 0 h 2208963"/>
              <a:gd name="connsiteX1" fmla="*/ 16200 w 1444580"/>
              <a:gd name="connsiteY1" fmla="*/ 1016144 h 2208963"/>
              <a:gd name="connsiteX2" fmla="*/ 0 w 1444580"/>
              <a:gd name="connsiteY2" fmla="*/ 1091300 h 2208963"/>
              <a:gd name="connsiteX3" fmla="*/ 34457 w 1444580"/>
              <a:gd name="connsiteY3" fmla="*/ 1086041 h 2208963"/>
              <a:gd name="connsiteX4" fmla="*/ 140012 w 1444580"/>
              <a:gd name="connsiteY4" fmla="*/ 1080711 h 2208963"/>
              <a:gd name="connsiteX5" fmla="*/ 1172400 w 1444580"/>
              <a:gd name="connsiteY5" fmla="*/ 2113099 h 2208963"/>
              <a:gd name="connsiteX6" fmla="*/ 1170014 w 1444580"/>
              <a:gd name="connsiteY6" fmla="*/ 2160345 h 2208963"/>
              <a:gd name="connsiteX7" fmla="*/ 1291789 w 1444580"/>
              <a:gd name="connsiteY7" fmla="*/ 2185724 h 2208963"/>
              <a:gd name="connsiteX8" fmla="*/ 1444580 w 1444580"/>
              <a:gd name="connsiteY8" fmla="*/ 2208963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4580" h="2208963">
                <a:moveTo>
                  <a:pt x="140372" y="0"/>
                </a:moveTo>
                <a:cubicBezTo>
                  <a:pt x="138698" y="448605"/>
                  <a:pt x="83030" y="710310"/>
                  <a:pt x="16200" y="1016144"/>
                </a:cubicBezTo>
                <a:lnTo>
                  <a:pt x="0" y="1091300"/>
                </a:lnTo>
                <a:lnTo>
                  <a:pt x="34457" y="1086041"/>
                </a:lnTo>
                <a:cubicBezTo>
                  <a:pt x="69162" y="1082517"/>
                  <a:pt x="104377" y="1080711"/>
                  <a:pt x="140012" y="1080711"/>
                </a:cubicBezTo>
                <a:cubicBezTo>
                  <a:pt x="710184" y="1080711"/>
                  <a:pt x="1172400" y="1542927"/>
                  <a:pt x="1172400" y="2113099"/>
                </a:cubicBezTo>
                <a:lnTo>
                  <a:pt x="1170014" y="2160345"/>
                </a:lnTo>
                <a:lnTo>
                  <a:pt x="1291789" y="2185724"/>
                </a:lnTo>
                <a:cubicBezTo>
                  <a:pt x="1341376" y="2194691"/>
                  <a:pt x="1392300" y="2202503"/>
                  <a:pt x="1444580" y="2208963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id="{6F882983-9108-42C1-B848-D942F0524F77}"/>
              </a:ext>
            </a:extLst>
          </p:cNvPr>
          <p:cNvSpPr/>
          <p:nvPr/>
        </p:nvSpPr>
        <p:spPr>
          <a:xfrm>
            <a:off x="6341139" y="2461301"/>
            <a:ext cx="2567398" cy="980866"/>
          </a:xfrm>
          <a:custGeom>
            <a:avLst/>
            <a:gdLst>
              <a:gd name="connsiteX0" fmla="*/ 0 w 2608540"/>
              <a:gd name="connsiteY0" fmla="*/ 307922 h 615843"/>
              <a:gd name="connsiteX1" fmla="*/ 1304270 w 2608540"/>
              <a:gd name="connsiteY1" fmla="*/ 0 h 615843"/>
              <a:gd name="connsiteX2" fmla="*/ 2608540 w 2608540"/>
              <a:gd name="connsiteY2" fmla="*/ 307922 h 615843"/>
              <a:gd name="connsiteX3" fmla="*/ 1304270 w 2608540"/>
              <a:gd name="connsiteY3" fmla="*/ 615844 h 615843"/>
              <a:gd name="connsiteX4" fmla="*/ 0 w 2608540"/>
              <a:gd name="connsiteY4" fmla="*/ 307922 h 615843"/>
              <a:gd name="connsiteX0" fmla="*/ 7 w 2608547"/>
              <a:gd name="connsiteY0" fmla="*/ 691380 h 999302"/>
              <a:gd name="connsiteX1" fmla="*/ 1319025 w 2608547"/>
              <a:gd name="connsiteY1" fmla="*/ 0 h 999302"/>
              <a:gd name="connsiteX2" fmla="*/ 2608547 w 2608547"/>
              <a:gd name="connsiteY2" fmla="*/ 691380 h 999302"/>
              <a:gd name="connsiteX3" fmla="*/ 1304277 w 2608547"/>
              <a:gd name="connsiteY3" fmla="*/ 999302 h 999302"/>
              <a:gd name="connsiteX4" fmla="*/ 7 w 2608547"/>
              <a:gd name="connsiteY4" fmla="*/ 691380 h 999302"/>
              <a:gd name="connsiteX0" fmla="*/ 6 w 2600182"/>
              <a:gd name="connsiteY0" fmla="*/ 691380 h 999302"/>
              <a:gd name="connsiteX1" fmla="*/ 1319024 w 2600182"/>
              <a:gd name="connsiteY1" fmla="*/ 0 h 999302"/>
              <a:gd name="connsiteX2" fmla="*/ 2600182 w 2600182"/>
              <a:gd name="connsiteY2" fmla="*/ 691380 h 999302"/>
              <a:gd name="connsiteX3" fmla="*/ 1304276 w 2600182"/>
              <a:gd name="connsiteY3" fmla="*/ 999302 h 999302"/>
              <a:gd name="connsiteX4" fmla="*/ 6 w 2600182"/>
              <a:gd name="connsiteY4" fmla="*/ 691380 h 999302"/>
              <a:gd name="connsiteX0" fmla="*/ 6 w 2583453"/>
              <a:gd name="connsiteY0" fmla="*/ 691380 h 999302"/>
              <a:gd name="connsiteX1" fmla="*/ 1302295 w 2583453"/>
              <a:gd name="connsiteY1" fmla="*/ 0 h 999302"/>
              <a:gd name="connsiteX2" fmla="*/ 2583453 w 2583453"/>
              <a:gd name="connsiteY2" fmla="*/ 691380 h 999302"/>
              <a:gd name="connsiteX3" fmla="*/ 1287547 w 2583453"/>
              <a:gd name="connsiteY3" fmla="*/ 999302 h 999302"/>
              <a:gd name="connsiteX4" fmla="*/ 6 w 2583453"/>
              <a:gd name="connsiteY4" fmla="*/ 691380 h 9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453" h="999302">
                <a:moveTo>
                  <a:pt x="6" y="691380"/>
                </a:moveTo>
                <a:cubicBezTo>
                  <a:pt x="2464" y="524830"/>
                  <a:pt x="871721" y="0"/>
                  <a:pt x="1302295" y="0"/>
                </a:cubicBezTo>
                <a:cubicBezTo>
                  <a:pt x="1732869" y="0"/>
                  <a:pt x="2583453" y="521319"/>
                  <a:pt x="2583453" y="691380"/>
                </a:cubicBezTo>
                <a:cubicBezTo>
                  <a:pt x="2583453" y="861441"/>
                  <a:pt x="1718121" y="999302"/>
                  <a:pt x="1287547" y="999302"/>
                </a:cubicBezTo>
                <a:cubicBezTo>
                  <a:pt x="856973" y="999302"/>
                  <a:pt x="-2452" y="857930"/>
                  <a:pt x="6" y="6913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29D1518-ECEE-4993-B0A7-A255F81FD42E}"/>
              </a:ext>
            </a:extLst>
          </p:cNvPr>
          <p:cNvSpPr/>
          <p:nvPr/>
        </p:nvSpPr>
        <p:spPr>
          <a:xfrm>
            <a:off x="6805790" y="2343961"/>
            <a:ext cx="1551477" cy="15841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Triangle 3">
            <a:extLst>
              <a:ext uri="{FF2B5EF4-FFF2-40B4-BE49-F238E27FC236}">
                <a16:creationId xmlns:a16="http://schemas.microsoft.com/office/drawing/2014/main" id="{4D637E61-5B4A-4BE0-82D7-887491A6AF70}"/>
              </a:ext>
            </a:extLst>
          </p:cNvPr>
          <p:cNvSpPr/>
          <p:nvPr/>
        </p:nvSpPr>
        <p:spPr>
          <a:xfrm>
            <a:off x="7624404" y="927079"/>
            <a:ext cx="1304568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rgbClr val="F3A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ight Triangle 3">
            <a:extLst>
              <a:ext uri="{FF2B5EF4-FFF2-40B4-BE49-F238E27FC236}">
                <a16:creationId xmlns:a16="http://schemas.microsoft.com/office/drawing/2014/main" id="{F81BFA58-E511-4FF4-804B-4B6DDA1718A7}"/>
              </a:ext>
            </a:extLst>
          </p:cNvPr>
          <p:cNvSpPr/>
          <p:nvPr/>
        </p:nvSpPr>
        <p:spPr>
          <a:xfrm>
            <a:off x="7581529" y="1163541"/>
            <a:ext cx="681908" cy="162232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chemeClr val="tx1">
              <a:alpha val="24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ight Triangle 3">
            <a:extLst>
              <a:ext uri="{FF2B5EF4-FFF2-40B4-BE49-F238E27FC236}">
                <a16:creationId xmlns:a16="http://schemas.microsoft.com/office/drawing/2014/main" id="{46C81307-AF30-49B7-BC72-DB5E1A110C82}"/>
              </a:ext>
            </a:extLst>
          </p:cNvPr>
          <p:cNvSpPr/>
          <p:nvPr/>
        </p:nvSpPr>
        <p:spPr>
          <a:xfrm flipH="1">
            <a:off x="6320432" y="927078"/>
            <a:ext cx="1551477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5315" h="2208963">
                <a:moveTo>
                  <a:pt x="0" y="1664206"/>
                </a:moveTo>
                <a:cubicBezTo>
                  <a:pt x="102608" y="957071"/>
                  <a:pt x="242042" y="717768"/>
                  <a:pt x="244693" y="0"/>
                </a:cubicBezTo>
                <a:lnTo>
                  <a:pt x="1535315" y="2208963"/>
                </a:lnTo>
                <a:cubicBezTo>
                  <a:pt x="707543" y="2105596"/>
                  <a:pt x="223473" y="1656255"/>
                  <a:pt x="0" y="1664206"/>
                </a:cubicBezTo>
                <a:close/>
              </a:path>
            </a:pathLst>
          </a:custGeom>
          <a:solidFill>
            <a:srgbClr val="F3A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12ED2D60-CA59-44BD-9A29-CC07D5D4A210}"/>
              </a:ext>
            </a:extLst>
          </p:cNvPr>
          <p:cNvSpPr/>
          <p:nvPr/>
        </p:nvSpPr>
        <p:spPr>
          <a:xfrm flipH="1">
            <a:off x="6320432" y="927077"/>
            <a:ext cx="1444580" cy="2208963"/>
          </a:xfrm>
          <a:custGeom>
            <a:avLst/>
            <a:gdLst>
              <a:gd name="connsiteX0" fmla="*/ 140372 w 1444580"/>
              <a:gd name="connsiteY0" fmla="*/ 0 h 2208963"/>
              <a:gd name="connsiteX1" fmla="*/ 16200 w 1444580"/>
              <a:gd name="connsiteY1" fmla="*/ 1016144 h 2208963"/>
              <a:gd name="connsiteX2" fmla="*/ 0 w 1444580"/>
              <a:gd name="connsiteY2" fmla="*/ 1091300 h 2208963"/>
              <a:gd name="connsiteX3" fmla="*/ 34457 w 1444580"/>
              <a:gd name="connsiteY3" fmla="*/ 1086041 h 2208963"/>
              <a:gd name="connsiteX4" fmla="*/ 140012 w 1444580"/>
              <a:gd name="connsiteY4" fmla="*/ 1080711 h 2208963"/>
              <a:gd name="connsiteX5" fmla="*/ 1172400 w 1444580"/>
              <a:gd name="connsiteY5" fmla="*/ 2113099 h 2208963"/>
              <a:gd name="connsiteX6" fmla="*/ 1170014 w 1444580"/>
              <a:gd name="connsiteY6" fmla="*/ 2160345 h 2208963"/>
              <a:gd name="connsiteX7" fmla="*/ 1291789 w 1444580"/>
              <a:gd name="connsiteY7" fmla="*/ 2185724 h 2208963"/>
              <a:gd name="connsiteX8" fmla="*/ 1444580 w 1444580"/>
              <a:gd name="connsiteY8" fmla="*/ 2208963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4580" h="2208963">
                <a:moveTo>
                  <a:pt x="140372" y="0"/>
                </a:moveTo>
                <a:cubicBezTo>
                  <a:pt x="138698" y="448605"/>
                  <a:pt x="83030" y="710310"/>
                  <a:pt x="16200" y="1016144"/>
                </a:cubicBezTo>
                <a:lnTo>
                  <a:pt x="0" y="1091300"/>
                </a:lnTo>
                <a:lnTo>
                  <a:pt x="34457" y="1086041"/>
                </a:lnTo>
                <a:cubicBezTo>
                  <a:pt x="69162" y="1082517"/>
                  <a:pt x="104377" y="1080711"/>
                  <a:pt x="140012" y="1080711"/>
                </a:cubicBezTo>
                <a:cubicBezTo>
                  <a:pt x="710184" y="1080711"/>
                  <a:pt x="1172400" y="1542927"/>
                  <a:pt x="1172400" y="2113099"/>
                </a:cubicBezTo>
                <a:lnTo>
                  <a:pt x="1170014" y="2160345"/>
                </a:lnTo>
                <a:lnTo>
                  <a:pt x="1291789" y="2185724"/>
                </a:lnTo>
                <a:cubicBezTo>
                  <a:pt x="1341376" y="2194691"/>
                  <a:pt x="1392300" y="2202503"/>
                  <a:pt x="1444580" y="2208963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Oval 6">
            <a:extLst>
              <a:ext uri="{FF2B5EF4-FFF2-40B4-BE49-F238E27FC236}">
                <a16:creationId xmlns:a16="http://schemas.microsoft.com/office/drawing/2014/main" id="{541762C5-8E7A-4308-B077-F8C70E775E67}"/>
              </a:ext>
            </a:extLst>
          </p:cNvPr>
          <p:cNvSpPr/>
          <p:nvPr/>
        </p:nvSpPr>
        <p:spPr>
          <a:xfrm>
            <a:off x="9365014" y="2461301"/>
            <a:ext cx="2567398" cy="980866"/>
          </a:xfrm>
          <a:custGeom>
            <a:avLst/>
            <a:gdLst>
              <a:gd name="connsiteX0" fmla="*/ 0 w 2608540"/>
              <a:gd name="connsiteY0" fmla="*/ 307922 h 615843"/>
              <a:gd name="connsiteX1" fmla="*/ 1304270 w 2608540"/>
              <a:gd name="connsiteY1" fmla="*/ 0 h 615843"/>
              <a:gd name="connsiteX2" fmla="*/ 2608540 w 2608540"/>
              <a:gd name="connsiteY2" fmla="*/ 307922 h 615843"/>
              <a:gd name="connsiteX3" fmla="*/ 1304270 w 2608540"/>
              <a:gd name="connsiteY3" fmla="*/ 615844 h 615843"/>
              <a:gd name="connsiteX4" fmla="*/ 0 w 2608540"/>
              <a:gd name="connsiteY4" fmla="*/ 307922 h 615843"/>
              <a:gd name="connsiteX0" fmla="*/ 7 w 2608547"/>
              <a:gd name="connsiteY0" fmla="*/ 691380 h 999302"/>
              <a:gd name="connsiteX1" fmla="*/ 1319025 w 2608547"/>
              <a:gd name="connsiteY1" fmla="*/ 0 h 999302"/>
              <a:gd name="connsiteX2" fmla="*/ 2608547 w 2608547"/>
              <a:gd name="connsiteY2" fmla="*/ 691380 h 999302"/>
              <a:gd name="connsiteX3" fmla="*/ 1304277 w 2608547"/>
              <a:gd name="connsiteY3" fmla="*/ 999302 h 999302"/>
              <a:gd name="connsiteX4" fmla="*/ 7 w 2608547"/>
              <a:gd name="connsiteY4" fmla="*/ 691380 h 999302"/>
              <a:gd name="connsiteX0" fmla="*/ 6 w 2600182"/>
              <a:gd name="connsiteY0" fmla="*/ 691380 h 999302"/>
              <a:gd name="connsiteX1" fmla="*/ 1319024 w 2600182"/>
              <a:gd name="connsiteY1" fmla="*/ 0 h 999302"/>
              <a:gd name="connsiteX2" fmla="*/ 2600182 w 2600182"/>
              <a:gd name="connsiteY2" fmla="*/ 691380 h 999302"/>
              <a:gd name="connsiteX3" fmla="*/ 1304276 w 2600182"/>
              <a:gd name="connsiteY3" fmla="*/ 999302 h 999302"/>
              <a:gd name="connsiteX4" fmla="*/ 6 w 2600182"/>
              <a:gd name="connsiteY4" fmla="*/ 691380 h 999302"/>
              <a:gd name="connsiteX0" fmla="*/ 6 w 2583453"/>
              <a:gd name="connsiteY0" fmla="*/ 691380 h 999302"/>
              <a:gd name="connsiteX1" fmla="*/ 1302295 w 2583453"/>
              <a:gd name="connsiteY1" fmla="*/ 0 h 999302"/>
              <a:gd name="connsiteX2" fmla="*/ 2583453 w 2583453"/>
              <a:gd name="connsiteY2" fmla="*/ 691380 h 999302"/>
              <a:gd name="connsiteX3" fmla="*/ 1287547 w 2583453"/>
              <a:gd name="connsiteY3" fmla="*/ 999302 h 999302"/>
              <a:gd name="connsiteX4" fmla="*/ 6 w 2583453"/>
              <a:gd name="connsiteY4" fmla="*/ 691380 h 9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453" h="999302">
                <a:moveTo>
                  <a:pt x="6" y="691380"/>
                </a:moveTo>
                <a:cubicBezTo>
                  <a:pt x="2464" y="524830"/>
                  <a:pt x="871721" y="0"/>
                  <a:pt x="1302295" y="0"/>
                </a:cubicBezTo>
                <a:cubicBezTo>
                  <a:pt x="1732869" y="0"/>
                  <a:pt x="2583453" y="521319"/>
                  <a:pt x="2583453" y="691380"/>
                </a:cubicBezTo>
                <a:cubicBezTo>
                  <a:pt x="2583453" y="861441"/>
                  <a:pt x="1718121" y="999302"/>
                  <a:pt x="1287547" y="999302"/>
                </a:cubicBezTo>
                <a:cubicBezTo>
                  <a:pt x="856973" y="999302"/>
                  <a:pt x="-2452" y="857930"/>
                  <a:pt x="6" y="6913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CC38A8-6BC9-4474-9C96-82B196CCDC5C}"/>
              </a:ext>
            </a:extLst>
          </p:cNvPr>
          <p:cNvSpPr/>
          <p:nvPr/>
        </p:nvSpPr>
        <p:spPr>
          <a:xfrm>
            <a:off x="9829665" y="2343961"/>
            <a:ext cx="1551477" cy="15841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ight Triangle 3">
            <a:extLst>
              <a:ext uri="{FF2B5EF4-FFF2-40B4-BE49-F238E27FC236}">
                <a16:creationId xmlns:a16="http://schemas.microsoft.com/office/drawing/2014/main" id="{B3F3FC55-90E8-4CD2-B126-BA9300171782}"/>
              </a:ext>
            </a:extLst>
          </p:cNvPr>
          <p:cNvSpPr/>
          <p:nvPr/>
        </p:nvSpPr>
        <p:spPr>
          <a:xfrm>
            <a:off x="10648279" y="927079"/>
            <a:ext cx="1304568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ight Triangle 3">
            <a:extLst>
              <a:ext uri="{FF2B5EF4-FFF2-40B4-BE49-F238E27FC236}">
                <a16:creationId xmlns:a16="http://schemas.microsoft.com/office/drawing/2014/main" id="{5E2E85AD-D4DC-40AC-9FFF-6589E1011018}"/>
              </a:ext>
            </a:extLst>
          </p:cNvPr>
          <p:cNvSpPr/>
          <p:nvPr/>
        </p:nvSpPr>
        <p:spPr>
          <a:xfrm>
            <a:off x="10605404" y="1163541"/>
            <a:ext cx="681908" cy="162232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chemeClr val="tx1">
              <a:alpha val="24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ight Triangle 3">
            <a:extLst>
              <a:ext uri="{FF2B5EF4-FFF2-40B4-BE49-F238E27FC236}">
                <a16:creationId xmlns:a16="http://schemas.microsoft.com/office/drawing/2014/main" id="{6982B79A-CF5E-4DDA-9754-17519354B8E6}"/>
              </a:ext>
            </a:extLst>
          </p:cNvPr>
          <p:cNvSpPr/>
          <p:nvPr/>
        </p:nvSpPr>
        <p:spPr>
          <a:xfrm flipH="1">
            <a:off x="9344307" y="927078"/>
            <a:ext cx="1551477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5315" h="2208963">
                <a:moveTo>
                  <a:pt x="0" y="1664206"/>
                </a:moveTo>
                <a:cubicBezTo>
                  <a:pt x="102608" y="957071"/>
                  <a:pt x="242042" y="717768"/>
                  <a:pt x="244693" y="0"/>
                </a:cubicBezTo>
                <a:lnTo>
                  <a:pt x="1535315" y="2208963"/>
                </a:lnTo>
                <a:cubicBezTo>
                  <a:pt x="707543" y="2105596"/>
                  <a:pt x="223473" y="1656255"/>
                  <a:pt x="0" y="1664206"/>
                </a:cubicBez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D67E6716-1F20-4C8E-9CAC-E729C22C9B7E}"/>
              </a:ext>
            </a:extLst>
          </p:cNvPr>
          <p:cNvSpPr/>
          <p:nvPr/>
        </p:nvSpPr>
        <p:spPr>
          <a:xfrm flipH="1">
            <a:off x="9344307" y="927077"/>
            <a:ext cx="1444580" cy="2208963"/>
          </a:xfrm>
          <a:custGeom>
            <a:avLst/>
            <a:gdLst>
              <a:gd name="connsiteX0" fmla="*/ 140372 w 1444580"/>
              <a:gd name="connsiteY0" fmla="*/ 0 h 2208963"/>
              <a:gd name="connsiteX1" fmla="*/ 16200 w 1444580"/>
              <a:gd name="connsiteY1" fmla="*/ 1016144 h 2208963"/>
              <a:gd name="connsiteX2" fmla="*/ 0 w 1444580"/>
              <a:gd name="connsiteY2" fmla="*/ 1091300 h 2208963"/>
              <a:gd name="connsiteX3" fmla="*/ 34457 w 1444580"/>
              <a:gd name="connsiteY3" fmla="*/ 1086041 h 2208963"/>
              <a:gd name="connsiteX4" fmla="*/ 140012 w 1444580"/>
              <a:gd name="connsiteY4" fmla="*/ 1080711 h 2208963"/>
              <a:gd name="connsiteX5" fmla="*/ 1172400 w 1444580"/>
              <a:gd name="connsiteY5" fmla="*/ 2113099 h 2208963"/>
              <a:gd name="connsiteX6" fmla="*/ 1170014 w 1444580"/>
              <a:gd name="connsiteY6" fmla="*/ 2160345 h 2208963"/>
              <a:gd name="connsiteX7" fmla="*/ 1291789 w 1444580"/>
              <a:gd name="connsiteY7" fmla="*/ 2185724 h 2208963"/>
              <a:gd name="connsiteX8" fmla="*/ 1444580 w 1444580"/>
              <a:gd name="connsiteY8" fmla="*/ 2208963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4580" h="2208963">
                <a:moveTo>
                  <a:pt x="140372" y="0"/>
                </a:moveTo>
                <a:cubicBezTo>
                  <a:pt x="138698" y="448605"/>
                  <a:pt x="83030" y="710310"/>
                  <a:pt x="16200" y="1016144"/>
                </a:cubicBezTo>
                <a:lnTo>
                  <a:pt x="0" y="1091300"/>
                </a:lnTo>
                <a:lnTo>
                  <a:pt x="34457" y="1086041"/>
                </a:lnTo>
                <a:cubicBezTo>
                  <a:pt x="69162" y="1082517"/>
                  <a:pt x="104377" y="1080711"/>
                  <a:pt x="140012" y="1080711"/>
                </a:cubicBezTo>
                <a:cubicBezTo>
                  <a:pt x="710184" y="1080711"/>
                  <a:pt x="1172400" y="1542927"/>
                  <a:pt x="1172400" y="2113099"/>
                </a:cubicBezTo>
                <a:lnTo>
                  <a:pt x="1170014" y="2160345"/>
                </a:lnTo>
                <a:lnTo>
                  <a:pt x="1291789" y="2185724"/>
                </a:lnTo>
                <a:cubicBezTo>
                  <a:pt x="1341376" y="2194691"/>
                  <a:pt x="1392300" y="2202503"/>
                  <a:pt x="1444580" y="2208963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Oval 6">
            <a:extLst>
              <a:ext uri="{FF2B5EF4-FFF2-40B4-BE49-F238E27FC236}">
                <a16:creationId xmlns:a16="http://schemas.microsoft.com/office/drawing/2014/main" id="{CE8563ED-3F06-460C-8068-B90786122D57}"/>
              </a:ext>
            </a:extLst>
          </p:cNvPr>
          <p:cNvSpPr/>
          <p:nvPr/>
        </p:nvSpPr>
        <p:spPr>
          <a:xfrm>
            <a:off x="293389" y="2461301"/>
            <a:ext cx="2567398" cy="980866"/>
          </a:xfrm>
          <a:custGeom>
            <a:avLst/>
            <a:gdLst>
              <a:gd name="connsiteX0" fmla="*/ 0 w 2608540"/>
              <a:gd name="connsiteY0" fmla="*/ 307922 h 615843"/>
              <a:gd name="connsiteX1" fmla="*/ 1304270 w 2608540"/>
              <a:gd name="connsiteY1" fmla="*/ 0 h 615843"/>
              <a:gd name="connsiteX2" fmla="*/ 2608540 w 2608540"/>
              <a:gd name="connsiteY2" fmla="*/ 307922 h 615843"/>
              <a:gd name="connsiteX3" fmla="*/ 1304270 w 2608540"/>
              <a:gd name="connsiteY3" fmla="*/ 615844 h 615843"/>
              <a:gd name="connsiteX4" fmla="*/ 0 w 2608540"/>
              <a:gd name="connsiteY4" fmla="*/ 307922 h 615843"/>
              <a:gd name="connsiteX0" fmla="*/ 7 w 2608547"/>
              <a:gd name="connsiteY0" fmla="*/ 691380 h 999302"/>
              <a:gd name="connsiteX1" fmla="*/ 1319025 w 2608547"/>
              <a:gd name="connsiteY1" fmla="*/ 0 h 999302"/>
              <a:gd name="connsiteX2" fmla="*/ 2608547 w 2608547"/>
              <a:gd name="connsiteY2" fmla="*/ 691380 h 999302"/>
              <a:gd name="connsiteX3" fmla="*/ 1304277 w 2608547"/>
              <a:gd name="connsiteY3" fmla="*/ 999302 h 999302"/>
              <a:gd name="connsiteX4" fmla="*/ 7 w 2608547"/>
              <a:gd name="connsiteY4" fmla="*/ 691380 h 999302"/>
              <a:gd name="connsiteX0" fmla="*/ 6 w 2600182"/>
              <a:gd name="connsiteY0" fmla="*/ 691380 h 999302"/>
              <a:gd name="connsiteX1" fmla="*/ 1319024 w 2600182"/>
              <a:gd name="connsiteY1" fmla="*/ 0 h 999302"/>
              <a:gd name="connsiteX2" fmla="*/ 2600182 w 2600182"/>
              <a:gd name="connsiteY2" fmla="*/ 691380 h 999302"/>
              <a:gd name="connsiteX3" fmla="*/ 1304276 w 2600182"/>
              <a:gd name="connsiteY3" fmla="*/ 999302 h 999302"/>
              <a:gd name="connsiteX4" fmla="*/ 6 w 2600182"/>
              <a:gd name="connsiteY4" fmla="*/ 691380 h 999302"/>
              <a:gd name="connsiteX0" fmla="*/ 6 w 2583453"/>
              <a:gd name="connsiteY0" fmla="*/ 691380 h 999302"/>
              <a:gd name="connsiteX1" fmla="*/ 1302295 w 2583453"/>
              <a:gd name="connsiteY1" fmla="*/ 0 h 999302"/>
              <a:gd name="connsiteX2" fmla="*/ 2583453 w 2583453"/>
              <a:gd name="connsiteY2" fmla="*/ 691380 h 999302"/>
              <a:gd name="connsiteX3" fmla="*/ 1287547 w 2583453"/>
              <a:gd name="connsiteY3" fmla="*/ 999302 h 999302"/>
              <a:gd name="connsiteX4" fmla="*/ 6 w 2583453"/>
              <a:gd name="connsiteY4" fmla="*/ 691380 h 9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453" h="999302">
                <a:moveTo>
                  <a:pt x="6" y="691380"/>
                </a:moveTo>
                <a:cubicBezTo>
                  <a:pt x="2464" y="524830"/>
                  <a:pt x="871721" y="0"/>
                  <a:pt x="1302295" y="0"/>
                </a:cubicBezTo>
                <a:cubicBezTo>
                  <a:pt x="1732869" y="0"/>
                  <a:pt x="2583453" y="521319"/>
                  <a:pt x="2583453" y="691380"/>
                </a:cubicBezTo>
                <a:cubicBezTo>
                  <a:pt x="2583453" y="861441"/>
                  <a:pt x="1718121" y="999302"/>
                  <a:pt x="1287547" y="999302"/>
                </a:cubicBezTo>
                <a:cubicBezTo>
                  <a:pt x="856973" y="999302"/>
                  <a:pt x="-2452" y="857930"/>
                  <a:pt x="6" y="6913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3EE02664-246F-4847-9413-533CEE616BF3}"/>
              </a:ext>
            </a:extLst>
          </p:cNvPr>
          <p:cNvSpPr/>
          <p:nvPr/>
        </p:nvSpPr>
        <p:spPr>
          <a:xfrm>
            <a:off x="758040" y="2343961"/>
            <a:ext cx="1551477" cy="15841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ight Triangle 3">
            <a:extLst>
              <a:ext uri="{FF2B5EF4-FFF2-40B4-BE49-F238E27FC236}">
                <a16:creationId xmlns:a16="http://schemas.microsoft.com/office/drawing/2014/main" id="{391105D2-FE51-48D2-B10E-88F7083FDC51}"/>
              </a:ext>
            </a:extLst>
          </p:cNvPr>
          <p:cNvSpPr/>
          <p:nvPr/>
        </p:nvSpPr>
        <p:spPr>
          <a:xfrm>
            <a:off x="1576654" y="927079"/>
            <a:ext cx="1304568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ight Triangle 3">
            <a:extLst>
              <a:ext uri="{FF2B5EF4-FFF2-40B4-BE49-F238E27FC236}">
                <a16:creationId xmlns:a16="http://schemas.microsoft.com/office/drawing/2014/main" id="{ECA772F7-61BB-407E-993B-A3DC883A881C}"/>
              </a:ext>
            </a:extLst>
          </p:cNvPr>
          <p:cNvSpPr/>
          <p:nvPr/>
        </p:nvSpPr>
        <p:spPr>
          <a:xfrm>
            <a:off x="1533779" y="1163541"/>
            <a:ext cx="681908" cy="162232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chemeClr val="tx1">
              <a:alpha val="24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ight Triangle 3">
            <a:extLst>
              <a:ext uri="{FF2B5EF4-FFF2-40B4-BE49-F238E27FC236}">
                <a16:creationId xmlns:a16="http://schemas.microsoft.com/office/drawing/2014/main" id="{06AD13F2-4231-4F70-808B-6896E06EA9AE}"/>
              </a:ext>
            </a:extLst>
          </p:cNvPr>
          <p:cNvSpPr/>
          <p:nvPr/>
        </p:nvSpPr>
        <p:spPr>
          <a:xfrm flipH="1">
            <a:off x="272682" y="927078"/>
            <a:ext cx="1551477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5315" h="2208963">
                <a:moveTo>
                  <a:pt x="0" y="1664206"/>
                </a:moveTo>
                <a:cubicBezTo>
                  <a:pt x="102608" y="957071"/>
                  <a:pt x="242042" y="717768"/>
                  <a:pt x="244693" y="0"/>
                </a:cubicBezTo>
                <a:lnTo>
                  <a:pt x="1535315" y="2208963"/>
                </a:lnTo>
                <a:cubicBezTo>
                  <a:pt x="707543" y="2105596"/>
                  <a:pt x="223473" y="1656255"/>
                  <a:pt x="0" y="16642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A9E60F9E-C68E-4618-B499-FA535AB8BD49}"/>
              </a:ext>
            </a:extLst>
          </p:cNvPr>
          <p:cNvSpPr/>
          <p:nvPr/>
        </p:nvSpPr>
        <p:spPr>
          <a:xfrm flipH="1">
            <a:off x="272682" y="927077"/>
            <a:ext cx="1444580" cy="2208963"/>
          </a:xfrm>
          <a:custGeom>
            <a:avLst/>
            <a:gdLst>
              <a:gd name="connsiteX0" fmla="*/ 140372 w 1444580"/>
              <a:gd name="connsiteY0" fmla="*/ 0 h 2208963"/>
              <a:gd name="connsiteX1" fmla="*/ 16200 w 1444580"/>
              <a:gd name="connsiteY1" fmla="*/ 1016144 h 2208963"/>
              <a:gd name="connsiteX2" fmla="*/ 0 w 1444580"/>
              <a:gd name="connsiteY2" fmla="*/ 1091300 h 2208963"/>
              <a:gd name="connsiteX3" fmla="*/ 34457 w 1444580"/>
              <a:gd name="connsiteY3" fmla="*/ 1086041 h 2208963"/>
              <a:gd name="connsiteX4" fmla="*/ 140012 w 1444580"/>
              <a:gd name="connsiteY4" fmla="*/ 1080711 h 2208963"/>
              <a:gd name="connsiteX5" fmla="*/ 1172400 w 1444580"/>
              <a:gd name="connsiteY5" fmla="*/ 2113099 h 2208963"/>
              <a:gd name="connsiteX6" fmla="*/ 1170014 w 1444580"/>
              <a:gd name="connsiteY6" fmla="*/ 2160345 h 2208963"/>
              <a:gd name="connsiteX7" fmla="*/ 1291789 w 1444580"/>
              <a:gd name="connsiteY7" fmla="*/ 2185724 h 2208963"/>
              <a:gd name="connsiteX8" fmla="*/ 1444580 w 1444580"/>
              <a:gd name="connsiteY8" fmla="*/ 2208963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4580" h="2208963">
                <a:moveTo>
                  <a:pt x="140372" y="0"/>
                </a:moveTo>
                <a:cubicBezTo>
                  <a:pt x="138698" y="448605"/>
                  <a:pt x="83030" y="710310"/>
                  <a:pt x="16200" y="1016144"/>
                </a:cubicBezTo>
                <a:lnTo>
                  <a:pt x="0" y="1091300"/>
                </a:lnTo>
                <a:lnTo>
                  <a:pt x="34457" y="1086041"/>
                </a:lnTo>
                <a:cubicBezTo>
                  <a:pt x="69162" y="1082517"/>
                  <a:pt x="104377" y="1080711"/>
                  <a:pt x="140012" y="1080711"/>
                </a:cubicBezTo>
                <a:cubicBezTo>
                  <a:pt x="710184" y="1080711"/>
                  <a:pt x="1172400" y="1542927"/>
                  <a:pt x="1172400" y="2113099"/>
                </a:cubicBezTo>
                <a:lnTo>
                  <a:pt x="1170014" y="2160345"/>
                </a:lnTo>
                <a:lnTo>
                  <a:pt x="1291789" y="2185724"/>
                </a:lnTo>
                <a:cubicBezTo>
                  <a:pt x="1341376" y="2194691"/>
                  <a:pt x="1392300" y="2202503"/>
                  <a:pt x="1444580" y="2208963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BD7155-F761-4442-B252-DEE11452B930}"/>
              </a:ext>
            </a:extLst>
          </p:cNvPr>
          <p:cNvCxnSpPr>
            <a:cxnSpLocks/>
          </p:cNvCxnSpPr>
          <p:nvPr/>
        </p:nvCxnSpPr>
        <p:spPr>
          <a:xfrm>
            <a:off x="4434225" y="-1451717"/>
            <a:ext cx="198896" cy="2486167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1FBC8A5-B582-4A20-BE8E-E6E302C1DABF}"/>
              </a:ext>
            </a:extLst>
          </p:cNvPr>
          <p:cNvCxnSpPr>
            <a:cxnSpLocks/>
          </p:cNvCxnSpPr>
          <p:nvPr/>
        </p:nvCxnSpPr>
        <p:spPr>
          <a:xfrm>
            <a:off x="10624774" y="-927093"/>
            <a:ext cx="43112" cy="189984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01FE22E1-2E12-437F-A21C-1FA2491E6E97}"/>
              </a:ext>
            </a:extLst>
          </p:cNvPr>
          <p:cNvCxnSpPr>
            <a:cxnSpLocks/>
          </p:cNvCxnSpPr>
          <p:nvPr/>
        </p:nvCxnSpPr>
        <p:spPr>
          <a:xfrm flipH="1">
            <a:off x="1574649" y="-2978530"/>
            <a:ext cx="177889" cy="3951277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C06DA3E-08F1-4123-9ADE-0613777880A8}"/>
              </a:ext>
            </a:extLst>
          </p:cNvPr>
          <p:cNvCxnSpPr>
            <a:cxnSpLocks/>
          </p:cNvCxnSpPr>
          <p:nvPr/>
        </p:nvCxnSpPr>
        <p:spPr>
          <a:xfrm flipH="1">
            <a:off x="7607351" y="-1010731"/>
            <a:ext cx="86305" cy="198347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95" name="Oval 94">
            <a:extLst>
              <a:ext uri="{FF2B5EF4-FFF2-40B4-BE49-F238E27FC236}">
                <a16:creationId xmlns:a16="http://schemas.microsoft.com/office/drawing/2014/main" id="{94158438-4309-4A22-B995-946395E18CDD}"/>
              </a:ext>
            </a:extLst>
          </p:cNvPr>
          <p:cNvSpPr/>
          <p:nvPr/>
        </p:nvSpPr>
        <p:spPr>
          <a:xfrm>
            <a:off x="48813" y="5495379"/>
            <a:ext cx="3291249" cy="62480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11832EAE-EB39-4545-B558-B1A25AC73B18}"/>
              </a:ext>
            </a:extLst>
          </p:cNvPr>
          <p:cNvSpPr/>
          <p:nvPr/>
        </p:nvSpPr>
        <p:spPr>
          <a:xfrm>
            <a:off x="3095512" y="5495379"/>
            <a:ext cx="3291249" cy="62480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C92A259F-2CC3-4B6E-86A8-9E8D22CCC6BA}"/>
              </a:ext>
            </a:extLst>
          </p:cNvPr>
          <p:cNvSpPr/>
          <p:nvPr/>
        </p:nvSpPr>
        <p:spPr>
          <a:xfrm>
            <a:off x="6004878" y="5495379"/>
            <a:ext cx="3291249" cy="62480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B46B7E92-3057-4623-9D99-21D95F2024B4}"/>
              </a:ext>
            </a:extLst>
          </p:cNvPr>
          <p:cNvSpPr/>
          <p:nvPr/>
        </p:nvSpPr>
        <p:spPr>
          <a:xfrm>
            <a:off x="9022261" y="5495379"/>
            <a:ext cx="3291249" cy="62480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8FB3F36-7C67-4A06-B909-9DCC2C84C930}"/>
              </a:ext>
            </a:extLst>
          </p:cNvPr>
          <p:cNvSpPr txBox="1"/>
          <p:nvPr/>
        </p:nvSpPr>
        <p:spPr>
          <a:xfrm>
            <a:off x="956285" y="4045459"/>
            <a:ext cx="1154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chemeClr val="bg1"/>
                </a:solidFill>
              </a:rPr>
              <a:t>노</a:t>
            </a:r>
            <a:endParaRPr lang="en-US" sz="8000" b="1" dirty="0">
              <a:solidFill>
                <a:schemeClr val="bg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6B2996-F310-42FC-BC37-7C7C061FE003}"/>
              </a:ext>
            </a:extLst>
          </p:cNvPr>
          <p:cNvSpPr txBox="1"/>
          <p:nvPr/>
        </p:nvSpPr>
        <p:spPr>
          <a:xfrm>
            <a:off x="3956180" y="4045459"/>
            <a:ext cx="1154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chemeClr val="bg1"/>
                </a:solidFill>
              </a:rPr>
              <a:t>로</a:t>
            </a:r>
            <a:endParaRPr lang="en-US" sz="8000" b="1" dirty="0">
              <a:solidFill>
                <a:schemeClr val="bg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A935890-646F-40C2-8B5A-469DD123B42A}"/>
              </a:ext>
            </a:extLst>
          </p:cNvPr>
          <p:cNvSpPr txBox="1"/>
          <p:nvPr/>
        </p:nvSpPr>
        <p:spPr>
          <a:xfrm>
            <a:off x="7029858" y="4045459"/>
            <a:ext cx="1154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chemeClr val="bg1"/>
                </a:solidFill>
              </a:rPr>
              <a:t>도</a:t>
            </a:r>
            <a:endParaRPr lang="en-US" sz="8000" b="1" dirty="0">
              <a:solidFill>
                <a:schemeClr val="bg1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CBD5DD8-9352-4695-A7B5-1FE1156D76B4}"/>
              </a:ext>
            </a:extLst>
          </p:cNvPr>
          <p:cNvSpPr txBox="1"/>
          <p:nvPr/>
        </p:nvSpPr>
        <p:spPr>
          <a:xfrm>
            <a:off x="10211394" y="4045459"/>
            <a:ext cx="1154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chemeClr val="bg1"/>
                </a:solidFill>
              </a:rPr>
              <a:t>모</a:t>
            </a:r>
            <a:endParaRPr lang="en-US" sz="8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73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3" grpId="0" animBg="1"/>
      <p:bldP spid="70" grpId="0" animBg="1"/>
      <p:bldP spid="78" grpId="0" animBg="1"/>
      <p:bldP spid="95" grpId="0" animBg="1"/>
      <p:bldP spid="96" grpId="0" animBg="1"/>
      <p:bldP spid="97" grpId="0" animBg="1"/>
      <p:bldP spid="98" grpId="0" animBg="1"/>
      <p:bldP spid="99" grpId="0"/>
      <p:bldP spid="100" grpId="0"/>
      <p:bldP spid="101" grpId="0"/>
      <p:bldP spid="11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9723E0-6FA7-41E7-8449-96D568A8A254}"/>
              </a:ext>
            </a:extLst>
          </p:cNvPr>
          <p:cNvSpPr/>
          <p:nvPr/>
        </p:nvSpPr>
        <p:spPr>
          <a:xfrm>
            <a:off x="9050915" y="-7815"/>
            <a:ext cx="321113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https://www.hidoc.co.kr/healthstory/news/C0000127037</a:t>
            </a:r>
            <a:endParaRPr lang="en-US" sz="1000" dirty="0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0A8A94EA-2B0F-4402-9613-E7D8D27C6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727" y="939303"/>
            <a:ext cx="2816272" cy="2032497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DA0666F-9F11-4118-A0FC-6D3F862B193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DFEB8385-A645-44F6-9AB6-6061C5BCB586}"/>
              </a:ext>
            </a:extLst>
          </p:cNvPr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모</a:t>
            </a:r>
          </a:p>
        </p:txBody>
      </p:sp>
      <p:sp>
        <p:nvSpPr>
          <p:cNvPr id="7" name="모서리가 둥근 직사각형 3">
            <a:extLst>
              <a:ext uri="{FF2B5EF4-FFF2-40B4-BE49-F238E27FC236}">
                <a16:creationId xmlns:a16="http://schemas.microsoft.com/office/drawing/2014/main" id="{F6ED9C3C-7394-4A6F-9262-57FE76CD725C}"/>
              </a:ext>
            </a:extLst>
          </p:cNvPr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기</a:t>
            </a:r>
          </a:p>
        </p:txBody>
      </p:sp>
    </p:spTree>
    <p:extLst>
      <p:ext uri="{BB962C8B-B14F-4D97-AF65-F5344CB8AC3E}">
        <p14:creationId xmlns:p14="http://schemas.microsoft.com/office/powerpoint/2010/main" val="2280424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D78966-198B-4623-82A0-41B11DD2D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155" y="0"/>
            <a:ext cx="4625689" cy="61829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A68DD136-A4C9-4E91-9A38-CEF1F5C3400C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3F0D07-16EE-48E3-B6ED-4EF001339E84}"/>
              </a:ext>
            </a:extLst>
          </p:cNvPr>
          <p:cNvSpPr/>
          <p:nvPr/>
        </p:nvSpPr>
        <p:spPr>
          <a:xfrm>
            <a:off x="4178160" y="17396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0A470E-83E7-4AD0-8C19-FFAA56B4358F}"/>
              </a:ext>
            </a:extLst>
          </p:cNvPr>
          <p:cNvSpPr/>
          <p:nvPr/>
        </p:nvSpPr>
        <p:spPr>
          <a:xfrm>
            <a:off x="4628892" y="27896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모</a:t>
            </a:r>
            <a:endParaRPr lang="en-US" sz="5400" dirty="0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9C489CF0-CECD-403B-8B5D-6BAB66770952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B8C9DAC2-C88A-4844-B1E1-2D11782CCD54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D2A008A-1EEF-4036-818D-F3AE7D3CC3B7}"/>
              </a:ext>
            </a:extLst>
          </p:cNvPr>
          <p:cNvSpPr/>
          <p:nvPr/>
        </p:nvSpPr>
        <p:spPr>
          <a:xfrm>
            <a:off x="4178160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12C2AE2-4950-4F85-B9E9-D8422C90EAD0}"/>
              </a:ext>
            </a:extLst>
          </p:cNvPr>
          <p:cNvSpPr/>
          <p:nvPr/>
        </p:nvSpPr>
        <p:spPr>
          <a:xfrm>
            <a:off x="5170206" y="17396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ㅗ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59B11F-3F0B-4DA1-A7CF-46F0F2875631}"/>
              </a:ext>
            </a:extLst>
          </p:cNvPr>
          <p:cNvSpPr/>
          <p:nvPr/>
        </p:nvSpPr>
        <p:spPr>
          <a:xfrm>
            <a:off x="6191073" y="17396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B5D7BA9-B93C-4475-8EAC-673C1C602CD6}"/>
              </a:ext>
            </a:extLst>
          </p:cNvPr>
          <p:cNvSpPr/>
          <p:nvPr/>
        </p:nvSpPr>
        <p:spPr>
          <a:xfrm>
            <a:off x="7211940" y="17396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ㅣ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E957091-919E-4FC1-B4B0-FDA5A716B3A6}"/>
              </a:ext>
            </a:extLst>
          </p:cNvPr>
          <p:cNvSpPr/>
          <p:nvPr/>
        </p:nvSpPr>
        <p:spPr>
          <a:xfrm>
            <a:off x="6805121" y="2715826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기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6D18F231-3FD7-4067-BCC4-3E3B69A18427}"/>
              </a:ext>
            </a:extLst>
          </p:cNvPr>
          <p:cNvSpPr/>
          <p:nvPr/>
        </p:nvSpPr>
        <p:spPr>
          <a:xfrm>
            <a:off x="4693667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8527AA5-1076-4AB5-AF0A-ACA8B4DED5C9}"/>
              </a:ext>
            </a:extLst>
          </p:cNvPr>
          <p:cNvSpPr/>
          <p:nvPr/>
        </p:nvSpPr>
        <p:spPr>
          <a:xfrm>
            <a:off x="5270763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A355758-F87C-473F-807A-7A0970CCAF33}"/>
              </a:ext>
            </a:extLst>
          </p:cNvPr>
          <p:cNvSpPr/>
          <p:nvPr/>
        </p:nvSpPr>
        <p:spPr>
          <a:xfrm>
            <a:off x="6801516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E739125-8227-403B-9991-7873A573225E}"/>
              </a:ext>
            </a:extLst>
          </p:cNvPr>
          <p:cNvSpPr/>
          <p:nvPr/>
        </p:nvSpPr>
        <p:spPr>
          <a:xfrm>
            <a:off x="7341492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705499-F64F-4734-881D-AFA979FB8A06}"/>
              </a:ext>
            </a:extLst>
          </p:cNvPr>
          <p:cNvSpPr txBox="1"/>
          <p:nvPr/>
        </p:nvSpPr>
        <p:spPr>
          <a:xfrm>
            <a:off x="8923663" y="3338111"/>
            <a:ext cx="3268337" cy="1762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C817AA7-2816-4A13-BD6E-576FE8570BE3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 화면 클릭</a:t>
            </a:r>
            <a:r>
              <a:rPr lang="en-US" altLang="ko-KR" dirty="0"/>
              <a:t>)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C3122AA7-D8BC-453B-B8BD-129473FC8B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21975740"/>
                  </p:ext>
                </p:extLst>
              </p:nvPr>
            </p:nvGraphicFramePr>
            <p:xfrm>
              <a:off x="8787132" y="3943707"/>
              <a:ext cx="3048000" cy="1714500"/>
            </p:xfrm>
            <a:graphic>
              <a:graphicData uri="http://schemas.microsoft.com/office/powerpoint/2016/slidezoom">
                <pslz:sldZm>
                  <pslz:sldZmObj sldId="360" cId="1738211557">
                    <pslz:zmPr id="{9E3637B7-A5AE-49F8-8585-7CD0E61D8EE1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C3122AA7-D8BC-453B-B8BD-129473FC8B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87132" y="394370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759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 animBg="1"/>
      <p:bldP spid="27" grpId="0" animBg="1"/>
      <p:bldP spid="28" grpId="0" animBg="1"/>
      <p:bldP spid="44" grpId="0"/>
      <p:bldP spid="46" grpId="0"/>
      <p:bldP spid="47" grpId="0"/>
      <p:bldP spid="48" grpId="0"/>
      <p:bldP spid="49" grpId="0" animBg="1"/>
      <p:bldP spid="50" grpId="0" animBg="1"/>
      <p:bldP spid="51" grpId="0" animBg="1"/>
      <p:bldP spid="5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391C8C-16DC-481C-A08A-324C3CE99B9C}"/>
              </a:ext>
            </a:extLst>
          </p:cNvPr>
          <p:cNvGrpSpPr/>
          <p:nvPr/>
        </p:nvGrpSpPr>
        <p:grpSpPr>
          <a:xfrm>
            <a:off x="6477000" y="401054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A2BE73-FEF2-44F6-8223-1667DC700503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0D69210-582E-4B9E-B543-EDDE0497F0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9" name="Title 18">
            <a:extLst>
              <a:ext uri="{FF2B5EF4-FFF2-40B4-BE49-F238E27FC236}">
                <a16:creationId xmlns:a16="http://schemas.microsoft.com/office/drawing/2014/main" id="{4D38DB22-C8C2-433E-A70A-D74075E787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0" y="1024489"/>
            <a:ext cx="4760914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78F1D"/>
                </a:highlight>
              </a:rPr>
              <a:t>vowel 2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49361CD3-A0F6-4900-AF9C-49029DE5C13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CCE282-9ED9-4248-A215-2E00502F8884}"/>
              </a:ext>
            </a:extLst>
          </p:cNvPr>
          <p:cNvSpPr txBox="1"/>
          <p:nvPr/>
        </p:nvSpPr>
        <p:spPr>
          <a:xfrm>
            <a:off x="2331867" y="1065321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B5391D-70EC-48AF-8917-CD64CE3C0E61}"/>
              </a:ext>
            </a:extLst>
          </p:cNvPr>
          <p:cNvSpPr txBox="1"/>
          <p:nvPr/>
        </p:nvSpPr>
        <p:spPr>
          <a:xfrm>
            <a:off x="2394012" y="3533314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3AF023-9BD6-47FF-A417-81D5A3774B29}"/>
              </a:ext>
            </a:extLst>
          </p:cNvPr>
          <p:cNvSpPr txBox="1"/>
          <p:nvPr/>
        </p:nvSpPr>
        <p:spPr>
          <a:xfrm>
            <a:off x="2438401" y="2192786"/>
            <a:ext cx="14914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0" dirty="0"/>
              <a:t>ㅜ</a:t>
            </a:r>
            <a:endParaRPr lang="en-US" sz="15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B3201A-B175-4524-870A-7F17EAC910A1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738211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75E-6 1.85185E-6 L 0.3905 0.136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4.07407E-6 L 0.39049 0.14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71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6 -1.85185E-6 L 0.3862 0.082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10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DA0666F-9F11-4118-A0FC-6D3F862B193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79E091-ED31-4D4A-B5C0-F63A06DD806E}"/>
              </a:ext>
            </a:extLst>
          </p:cNvPr>
          <p:cNvSpPr/>
          <p:nvPr/>
        </p:nvSpPr>
        <p:spPr>
          <a:xfrm>
            <a:off x="9918928" y="-8626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https://pixabay.com/images/id-4799599/</a:t>
            </a:r>
          </a:p>
        </p:txBody>
      </p:sp>
      <p:pic>
        <p:nvPicPr>
          <p:cNvPr id="7" name="Picture 6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563F47F2-A80F-44B0-896F-9BC36CF15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37" y="674130"/>
            <a:ext cx="4339526" cy="2133600"/>
          </a:xfrm>
          <a:prstGeom prst="rect">
            <a:avLst/>
          </a:prstGeom>
        </p:spPr>
      </p:pic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7C7ABD0-176C-4A91-A545-1F8050F24627}"/>
              </a:ext>
            </a:extLst>
          </p:cNvPr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모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D8C90747-2746-42AE-A89A-49571D9CDFC4}"/>
              </a:ext>
            </a:extLst>
          </p:cNvPr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자</a:t>
            </a:r>
          </a:p>
        </p:txBody>
      </p:sp>
    </p:spTree>
    <p:extLst>
      <p:ext uri="{BB962C8B-B14F-4D97-AF65-F5344CB8AC3E}">
        <p14:creationId xmlns:p14="http://schemas.microsoft.com/office/powerpoint/2010/main" val="265804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C2623-570F-4F98-AC6C-16BE13F46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072" y="0"/>
            <a:ext cx="4537855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A9881C60-393B-49D0-B27E-6CB334F29046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419999-EBE3-4AB2-86E1-8D66FC11954D}"/>
              </a:ext>
            </a:extLst>
          </p:cNvPr>
          <p:cNvSpPr/>
          <p:nvPr/>
        </p:nvSpPr>
        <p:spPr>
          <a:xfrm>
            <a:off x="4178160" y="17396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292295-A824-4017-99AB-438FCEBCFC7D}"/>
              </a:ext>
            </a:extLst>
          </p:cNvPr>
          <p:cNvSpPr/>
          <p:nvPr/>
        </p:nvSpPr>
        <p:spPr>
          <a:xfrm>
            <a:off x="4628892" y="27896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모</a:t>
            </a:r>
            <a:endParaRPr lang="en-US" sz="5400" dirty="0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85D30C76-0E21-44BA-B867-CBE6C581CA45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A23407E9-1DDB-4E1A-8BF5-FDBC450DD232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E72DB01-A864-4538-A29E-08C087B18A63}"/>
              </a:ext>
            </a:extLst>
          </p:cNvPr>
          <p:cNvSpPr/>
          <p:nvPr/>
        </p:nvSpPr>
        <p:spPr>
          <a:xfrm>
            <a:off x="4178160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79C07A0-B7DB-41B1-B902-C8F24A5E38D8}"/>
              </a:ext>
            </a:extLst>
          </p:cNvPr>
          <p:cNvSpPr/>
          <p:nvPr/>
        </p:nvSpPr>
        <p:spPr>
          <a:xfrm>
            <a:off x="5170206" y="17396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ㅗ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2062F18-4920-4F38-9683-F11CA86A87D9}"/>
              </a:ext>
            </a:extLst>
          </p:cNvPr>
          <p:cNvSpPr/>
          <p:nvPr/>
        </p:nvSpPr>
        <p:spPr>
          <a:xfrm>
            <a:off x="6263807" y="17396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ㅈ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4BA247C-8A41-455C-9692-1F99C1E70BD4}"/>
              </a:ext>
            </a:extLst>
          </p:cNvPr>
          <p:cNvSpPr/>
          <p:nvPr/>
        </p:nvSpPr>
        <p:spPr>
          <a:xfrm>
            <a:off x="7171311" y="17396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ㅏ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835EB14-2752-4750-B863-39E6CCA90668}"/>
              </a:ext>
            </a:extLst>
          </p:cNvPr>
          <p:cNvSpPr/>
          <p:nvPr/>
        </p:nvSpPr>
        <p:spPr>
          <a:xfrm>
            <a:off x="6784594" y="27896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자</a:t>
            </a:r>
            <a:endParaRPr lang="en-US" sz="5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D5FD973-ED8F-4300-B8E5-0A4D98616A80}"/>
              </a:ext>
            </a:extLst>
          </p:cNvPr>
          <p:cNvSpPr/>
          <p:nvPr/>
        </p:nvSpPr>
        <p:spPr>
          <a:xfrm>
            <a:off x="5234981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9175151-E5D4-47E0-9029-95804192C559}"/>
              </a:ext>
            </a:extLst>
          </p:cNvPr>
          <p:cNvSpPr/>
          <p:nvPr/>
        </p:nvSpPr>
        <p:spPr>
          <a:xfrm>
            <a:off x="6784594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453DC93-7554-4AED-8C59-57F4322B1779}"/>
              </a:ext>
            </a:extLst>
          </p:cNvPr>
          <p:cNvSpPr/>
          <p:nvPr/>
        </p:nvSpPr>
        <p:spPr>
          <a:xfrm>
            <a:off x="7346260" y="480095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39C28A09-9C09-49C6-AAD6-F88852B901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7023265"/>
                  </p:ext>
                </p:extLst>
              </p:nvPr>
            </p:nvGraphicFramePr>
            <p:xfrm>
              <a:off x="8793311" y="4093926"/>
              <a:ext cx="3048000" cy="1714500"/>
            </p:xfrm>
            <a:graphic>
              <a:graphicData uri="http://schemas.microsoft.com/office/powerpoint/2016/slidezoom">
                <pslz:sldZm>
                  <pslz:sldZmObj sldId="714" cId="3919517498">
                    <pslz:zmPr id="{5078C739-6410-4D1C-AA94-8E405ABB4FE1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39C28A09-9C09-49C6-AAD6-F88852B901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93311" y="4093926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5645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31308E-25E8-451D-943E-609D158C6E62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074" name="Picture 2" descr="School Bag Clipart">
              <a:extLst>
                <a:ext uri="{FF2B5EF4-FFF2-40B4-BE49-F238E27FC236}">
                  <a16:creationId xmlns:a16="http://schemas.microsoft.com/office/drawing/2014/main" id="{CAD1EF56-898E-4E6B-A337-232DF2420E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479" y="507269"/>
              <a:ext cx="1411273" cy="1464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0F944D-2861-44C3-B19B-715181DBE160}"/>
              </a:ext>
            </a:extLst>
          </p:cNvPr>
          <p:cNvGrpSpPr/>
          <p:nvPr/>
        </p:nvGrpSpPr>
        <p:grpSpPr>
          <a:xfrm>
            <a:off x="8472472" y="2547000"/>
            <a:ext cx="1872000" cy="1764000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 descr="A close up of a logo&#10;&#10;Description automatically generated">
              <a:extLst>
                <a:ext uri="{FF2B5EF4-FFF2-40B4-BE49-F238E27FC236}">
                  <a16:creationId xmlns:a16="http://schemas.microsoft.com/office/drawing/2014/main" id="{855325AF-7D15-4216-B44A-B4092EBC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6710" y="2776178"/>
              <a:ext cx="1309465" cy="125234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326575-2C8A-4631-9E43-1967D1D5DACB}"/>
              </a:ext>
            </a:extLst>
          </p:cNvPr>
          <p:cNvGrpSpPr/>
          <p:nvPr/>
        </p:nvGrpSpPr>
        <p:grpSpPr>
          <a:xfrm>
            <a:off x="8472471" y="4689140"/>
            <a:ext cx="2234052" cy="1260140"/>
            <a:chOff x="8472471" y="4689140"/>
            <a:chExt cx="2234052" cy="126014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72471" y="4689140"/>
              <a:ext cx="2234052" cy="1260140"/>
            </a:xfrm>
            <a:prstGeom prst="wedgeRoundRectCallout">
              <a:avLst>
                <a:gd name="adj1" fmla="val -99199"/>
                <a:gd name="adj2" fmla="val -16889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" name="Picture 5" descr="A close up of food&#10;&#10;Description automatically generated">
              <a:extLst>
                <a:ext uri="{FF2B5EF4-FFF2-40B4-BE49-F238E27FC236}">
                  <a16:creationId xmlns:a16="http://schemas.microsoft.com/office/drawing/2014/main" id="{31CA2995-5943-4BD7-B9AD-61223B4F9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122" y="4875588"/>
              <a:ext cx="1626750" cy="10286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1621BF-69A3-4325-8BE5-4BE7C0E36F91}"/>
              </a:ext>
            </a:extLst>
          </p:cNvPr>
          <p:cNvGrpSpPr/>
          <p:nvPr/>
        </p:nvGrpSpPr>
        <p:grpSpPr>
          <a:xfrm>
            <a:off x="1682795" y="4433312"/>
            <a:ext cx="2126046" cy="1440160"/>
            <a:chOff x="1682795" y="4433312"/>
            <a:chExt cx="2126046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26046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F7DA481-7C1D-440F-AD11-4F5D4C283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196" y="4756018"/>
              <a:ext cx="1387243" cy="87396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C8CE50-EA5E-42E3-8ABC-F48AE8639AFF}"/>
              </a:ext>
            </a:extLst>
          </p:cNvPr>
          <p:cNvGrpSpPr/>
          <p:nvPr/>
        </p:nvGrpSpPr>
        <p:grpSpPr>
          <a:xfrm>
            <a:off x="1847528" y="1665000"/>
            <a:ext cx="1872000" cy="1764000"/>
            <a:chOff x="1847528" y="1665000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47528" y="1665000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35936F-7C30-4F6E-A6B2-C43332370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363" y="1904468"/>
              <a:ext cx="1285064" cy="1285064"/>
            </a:xfrm>
            <a:prstGeom prst="rect">
              <a:avLst/>
            </a:prstGeom>
          </p:spPr>
        </p:pic>
      </p:grp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8036464" y="4392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가</a:t>
            </a:r>
          </a:p>
        </p:txBody>
      </p: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A80B3F07-98E5-48E5-8980-4E295740B947}"/>
              </a:ext>
            </a:extLst>
          </p:cNvPr>
          <p:cNvSpPr/>
          <p:nvPr/>
        </p:nvSpPr>
        <p:spPr>
          <a:xfrm>
            <a:off x="8465399" y="2570527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거</a:t>
            </a:r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3A9586B6-2B49-42AC-955C-E50812A00186}"/>
              </a:ext>
            </a:extLst>
          </p:cNvPr>
          <p:cNvSpPr/>
          <p:nvPr/>
        </p:nvSpPr>
        <p:spPr>
          <a:xfrm>
            <a:off x="8258690" y="4643998"/>
            <a:ext cx="2447833" cy="1382163"/>
          </a:xfrm>
          <a:prstGeom prst="wedgeRoundRectCallout">
            <a:avLst>
              <a:gd name="adj1" fmla="val -83387"/>
              <a:gd name="adj2" fmla="val -1472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고</a:t>
            </a:r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1FB8E039-3835-496C-9DC9-A75F91529789}"/>
              </a:ext>
            </a:extLst>
          </p:cNvPr>
          <p:cNvSpPr/>
          <p:nvPr/>
        </p:nvSpPr>
        <p:spPr>
          <a:xfrm>
            <a:off x="1520138" y="4433312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구</a:t>
            </a:r>
          </a:p>
        </p:txBody>
      </p:sp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BDC06EF-45BF-4A2D-9715-A21A9E7D4B60}"/>
              </a:ext>
            </a:extLst>
          </p:cNvPr>
          <p:cNvSpPr/>
          <p:nvPr/>
        </p:nvSpPr>
        <p:spPr>
          <a:xfrm>
            <a:off x="1849818" y="1660542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EBA497-9AB7-44DB-A38E-1377449A3E5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320585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D14293-38C7-4D06-BBED-BA6BB8A567E3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3919517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ㅁ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EE8CA59-F84C-4D14-816F-EC14B67D95DF}"/>
              </a:ext>
            </a:extLst>
          </p:cNvPr>
          <p:cNvGrpSpPr/>
          <p:nvPr/>
        </p:nvGrpSpPr>
        <p:grpSpPr>
          <a:xfrm>
            <a:off x="1175084" y="117235"/>
            <a:ext cx="10768864" cy="557822"/>
            <a:chOff x="1175084" y="117235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73C4609-17DD-4970-AA87-897D1A63C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117235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04997E2-7834-48FB-99E1-34DE3A5D3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6123" y="267023"/>
              <a:ext cx="618999" cy="341722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1839543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무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04506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ㅁ</a:t>
            </a:r>
            <a:r>
              <a:rPr lang="en-US" altLang="ko-KR" sz="2800" b="1" dirty="0"/>
              <a:t>(m)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ㅁ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895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무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029721" y="1142269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964232" y="1126536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90469" y="2264287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DBE3A8-DA59-406D-9B90-6886A619DE40}"/>
              </a:ext>
            </a:extLst>
          </p:cNvPr>
          <p:cNvGrpSpPr/>
          <p:nvPr/>
        </p:nvGrpSpPr>
        <p:grpSpPr>
          <a:xfrm>
            <a:off x="4333954" y="1458216"/>
            <a:ext cx="3260216" cy="3260217"/>
            <a:chOff x="4224689" y="1466182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24689" y="1466182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B141B001-963D-400E-88B1-A5FB1D50E992}"/>
                </a:ext>
              </a:extLst>
            </p:cNvPr>
            <p:cNvSpPr/>
            <p:nvPr/>
          </p:nvSpPr>
          <p:spPr>
            <a:xfrm>
              <a:off x="4986761" y="2229503"/>
              <a:ext cx="1736013" cy="1733570"/>
            </a:xfrm>
            <a:custGeom>
              <a:avLst/>
              <a:gdLst>
                <a:gd name="connsiteX0" fmla="*/ 867839 w 1736013"/>
                <a:gd name="connsiteY0" fmla="*/ -86 h 1733570"/>
                <a:gd name="connsiteX1" fmla="*/ -168 w 1736013"/>
                <a:gd name="connsiteY1" fmla="*/ 866548 h 1733570"/>
                <a:gd name="connsiteX2" fmla="*/ 867839 w 1736013"/>
                <a:gd name="connsiteY2" fmla="*/ 1733421 h 1733570"/>
                <a:gd name="connsiteX3" fmla="*/ 1735845 w 1736013"/>
                <a:gd name="connsiteY3" fmla="*/ 866786 h 1733570"/>
                <a:gd name="connsiteX4" fmla="*/ 1735845 w 1736013"/>
                <a:gd name="connsiteY4" fmla="*/ 866484 h 1733570"/>
                <a:gd name="connsiteX5" fmla="*/ 867839 w 1736013"/>
                <a:gd name="connsiteY5" fmla="*/ -150 h 1733570"/>
                <a:gd name="connsiteX6" fmla="*/ 867839 w 1736013"/>
                <a:gd name="connsiteY6" fmla="*/ 196176 h 1733570"/>
                <a:gd name="connsiteX7" fmla="*/ 1540480 w 1736013"/>
                <a:gd name="connsiteY7" fmla="*/ 866818 h 1733570"/>
                <a:gd name="connsiteX8" fmla="*/ 867839 w 1736013"/>
                <a:gd name="connsiteY8" fmla="*/ 1537158 h 1733570"/>
                <a:gd name="connsiteX9" fmla="*/ 195198 w 1736013"/>
                <a:gd name="connsiteY9" fmla="*/ 866516 h 1733570"/>
                <a:gd name="connsiteX10" fmla="*/ 867839 w 1736013"/>
                <a:gd name="connsiteY10" fmla="*/ 196176 h 173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013" h="1733570">
                  <a:moveTo>
                    <a:pt x="867839" y="-86"/>
                  </a:moveTo>
                  <a:cubicBezTo>
                    <a:pt x="388721" y="-86"/>
                    <a:pt x="-168" y="388140"/>
                    <a:pt x="-168" y="866548"/>
                  </a:cubicBezTo>
                  <a:cubicBezTo>
                    <a:pt x="-168" y="1344956"/>
                    <a:pt x="388681" y="1733421"/>
                    <a:pt x="867839" y="1733421"/>
                  </a:cubicBezTo>
                  <a:cubicBezTo>
                    <a:pt x="1346996" y="1733421"/>
                    <a:pt x="1735845" y="1345194"/>
                    <a:pt x="1735845" y="866786"/>
                  </a:cubicBezTo>
                  <a:lnTo>
                    <a:pt x="1735845" y="866484"/>
                  </a:lnTo>
                  <a:cubicBezTo>
                    <a:pt x="1735845" y="388108"/>
                    <a:pt x="1346996" y="-150"/>
                    <a:pt x="867839" y="-150"/>
                  </a:cubicBezTo>
                  <a:close/>
                  <a:moveTo>
                    <a:pt x="867839" y="196176"/>
                  </a:moveTo>
                  <a:cubicBezTo>
                    <a:pt x="1239141" y="196176"/>
                    <a:pt x="1540480" y="496624"/>
                    <a:pt x="1540480" y="866818"/>
                  </a:cubicBezTo>
                  <a:cubicBezTo>
                    <a:pt x="1540480" y="1237013"/>
                    <a:pt x="1239133" y="1537158"/>
                    <a:pt x="867839" y="1537158"/>
                  </a:cubicBezTo>
                  <a:cubicBezTo>
                    <a:pt x="496544" y="1537158"/>
                    <a:pt x="195198" y="1236710"/>
                    <a:pt x="195198" y="866516"/>
                  </a:cubicBezTo>
                  <a:cubicBezTo>
                    <a:pt x="195198" y="496322"/>
                    <a:pt x="496544" y="196176"/>
                    <a:pt x="867839" y="196176"/>
                  </a:cubicBezTo>
                  <a:close/>
                </a:path>
              </a:pathLst>
            </a:custGeom>
            <a:solidFill>
              <a:srgbClr val="696969">
                <a:alpha val="59000"/>
              </a:srgbClr>
            </a:solidFill>
            <a:ln w="7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ㅜ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1712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83678" y="54078"/>
            <a:ext cx="2116667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무</a:t>
            </a:r>
          </a:p>
        </p:txBody>
      </p:sp>
      <p:sp>
        <p:nvSpPr>
          <p:cNvPr id="3" name="타원 2"/>
          <p:cNvSpPr/>
          <p:nvPr/>
        </p:nvSpPr>
        <p:spPr>
          <a:xfrm>
            <a:off x="7254834" y="575149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무</a:t>
            </a:r>
          </a:p>
        </p:txBody>
      </p:sp>
      <p:sp>
        <p:nvSpPr>
          <p:cNvPr id="4" name="타원 3"/>
          <p:cNvSpPr/>
          <p:nvPr/>
        </p:nvSpPr>
        <p:spPr>
          <a:xfrm>
            <a:off x="3964380" y="1182935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무</a:t>
            </a:r>
          </a:p>
        </p:txBody>
      </p:sp>
      <p:sp>
        <p:nvSpPr>
          <p:cNvPr id="5" name="타원 4"/>
          <p:cNvSpPr/>
          <p:nvPr/>
        </p:nvSpPr>
        <p:spPr>
          <a:xfrm>
            <a:off x="0" y="2452318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무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5ECE2DF-49AE-4D88-8604-2C8BB19FD7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rapezoid 49">
            <a:extLst>
              <a:ext uri="{FF2B5EF4-FFF2-40B4-BE49-F238E27FC236}">
                <a16:creationId xmlns:a16="http://schemas.microsoft.com/office/drawing/2014/main" id="{71F34D67-BAF6-496C-A717-B4F5551E4221}"/>
              </a:ext>
            </a:extLst>
          </p:cNvPr>
          <p:cNvSpPr/>
          <p:nvPr/>
        </p:nvSpPr>
        <p:spPr>
          <a:xfrm>
            <a:off x="4936591" y="4736502"/>
            <a:ext cx="2332817" cy="1929075"/>
          </a:xfrm>
          <a:prstGeom prst="trapezoid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6F9E85D-6C01-44E7-A78B-37CF82516A9D}"/>
              </a:ext>
            </a:extLst>
          </p:cNvPr>
          <p:cNvGrpSpPr/>
          <p:nvPr/>
        </p:nvGrpSpPr>
        <p:grpSpPr>
          <a:xfrm>
            <a:off x="3860659" y="1172579"/>
            <a:ext cx="4470682" cy="4513206"/>
            <a:chOff x="3860659" y="1172579"/>
            <a:chExt cx="4470682" cy="451320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FF3CC89-8CE8-4F84-89BB-AA7C669BBA35}"/>
                </a:ext>
              </a:extLst>
            </p:cNvPr>
            <p:cNvGrpSpPr/>
            <p:nvPr/>
          </p:nvGrpSpPr>
          <p:grpSpPr>
            <a:xfrm>
              <a:off x="5333446" y="1412825"/>
              <a:ext cx="2032260" cy="1531119"/>
              <a:chOff x="5333446" y="1412825"/>
              <a:chExt cx="2032260" cy="1531119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438CB324-BED4-434F-A17B-0F1B2E28DA31}"/>
                  </a:ext>
                </a:extLst>
              </p:cNvPr>
              <p:cNvSpPr/>
              <p:nvPr/>
            </p:nvSpPr>
            <p:spPr>
              <a:xfrm rot="8251473">
                <a:off x="5333446" y="1412825"/>
                <a:ext cx="2032260" cy="1505916"/>
              </a:xfrm>
              <a:custGeom>
                <a:avLst/>
                <a:gdLst>
                  <a:gd name="connsiteX0" fmla="*/ 662879 w 2032260"/>
                  <a:gd name="connsiteY0" fmla="*/ 1505916 h 1505916"/>
                  <a:gd name="connsiteX1" fmla="*/ 518116 w 2032260"/>
                  <a:gd name="connsiteY1" fmla="*/ 1359290 h 1505916"/>
                  <a:gd name="connsiteX2" fmla="*/ 0 w 2032260"/>
                  <a:gd name="connsiteY2" fmla="*/ 82327 h 1505916"/>
                  <a:gd name="connsiteX3" fmla="*/ 123 w 2032260"/>
                  <a:gd name="connsiteY3" fmla="*/ 48760 h 1505916"/>
                  <a:gd name="connsiteX4" fmla="*/ 2032260 w 2032260"/>
                  <a:gd name="connsiteY4" fmla="*/ 0 h 1505916"/>
                  <a:gd name="connsiteX5" fmla="*/ 2032260 w 2032260"/>
                  <a:gd name="connsiteY5" fmla="*/ 10212 h 1505916"/>
                  <a:gd name="connsiteX6" fmla="*/ 662879 w 2032260"/>
                  <a:gd name="connsiteY6" fmla="*/ 1505916 h 1505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2260" h="1505916">
                    <a:moveTo>
                      <a:pt x="662879" y="1505916"/>
                    </a:moveTo>
                    <a:lnTo>
                      <a:pt x="518116" y="1359290"/>
                    </a:lnTo>
                    <a:cubicBezTo>
                      <a:pt x="194227" y="996094"/>
                      <a:pt x="20294" y="542598"/>
                      <a:pt x="0" y="82327"/>
                    </a:cubicBezTo>
                    <a:lnTo>
                      <a:pt x="123" y="48760"/>
                    </a:lnTo>
                    <a:lnTo>
                      <a:pt x="2032260" y="0"/>
                    </a:lnTo>
                    <a:lnTo>
                      <a:pt x="2032260" y="10212"/>
                    </a:lnTo>
                    <a:lnTo>
                      <a:pt x="662879" y="1505916"/>
                    </a:lnTo>
                    <a:close/>
                  </a:path>
                </a:pathLst>
              </a:custGeom>
              <a:solidFill>
                <a:srgbClr val="ED72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4B11BC-D0FC-4CF4-A483-BAAD5B631035}"/>
                  </a:ext>
                </a:extLst>
              </p:cNvPr>
              <p:cNvSpPr txBox="1"/>
              <p:nvPr/>
            </p:nvSpPr>
            <p:spPr>
              <a:xfrm rot="1933467">
                <a:off x="6083667" y="1928281"/>
                <a:ext cx="104100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무</a:t>
                </a:r>
                <a:endParaRPr lang="en-US" sz="6000" b="1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1DF93D2-5CBC-4860-898B-31CBB9337867}"/>
                </a:ext>
              </a:extLst>
            </p:cNvPr>
            <p:cNvGrpSpPr/>
            <p:nvPr/>
          </p:nvGrpSpPr>
          <p:grpSpPr>
            <a:xfrm>
              <a:off x="6299237" y="2503852"/>
              <a:ext cx="2032104" cy="1433690"/>
              <a:chOff x="6299237" y="2503852"/>
              <a:chExt cx="2032104" cy="1433690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5DA8636D-0737-4B16-B0A5-8036280655DC}"/>
                  </a:ext>
                </a:extLst>
              </p:cNvPr>
              <p:cNvSpPr/>
              <p:nvPr/>
            </p:nvSpPr>
            <p:spPr>
              <a:xfrm rot="8251473">
                <a:off x="6299237" y="2503852"/>
                <a:ext cx="2032104" cy="1433690"/>
              </a:xfrm>
              <a:custGeom>
                <a:avLst/>
                <a:gdLst>
                  <a:gd name="connsiteX0" fmla="*/ 0 w 2032104"/>
                  <a:gd name="connsiteY0" fmla="*/ 1433690 h 1433690"/>
                  <a:gd name="connsiteX1" fmla="*/ 565 w 2032104"/>
                  <a:gd name="connsiteY1" fmla="*/ 1278975 h 1433690"/>
                  <a:gd name="connsiteX2" fmla="*/ 403564 w 2032104"/>
                  <a:gd name="connsiteY2" fmla="*/ 158798 h 1433690"/>
                  <a:gd name="connsiteX3" fmla="*/ 534862 w 2032104"/>
                  <a:gd name="connsiteY3" fmla="*/ 0 h 1433690"/>
                  <a:gd name="connsiteX4" fmla="*/ 2032104 w 2032104"/>
                  <a:gd name="connsiteY4" fmla="*/ 1370790 h 1433690"/>
                  <a:gd name="connsiteX5" fmla="*/ 2032104 w 2032104"/>
                  <a:gd name="connsiteY5" fmla="*/ 1384931 h 1433690"/>
                  <a:gd name="connsiteX6" fmla="*/ 0 w 2032104"/>
                  <a:gd name="connsiteY6" fmla="*/ 1433690 h 143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2104" h="1433690">
                    <a:moveTo>
                      <a:pt x="0" y="1433690"/>
                    </a:moveTo>
                    <a:lnTo>
                      <a:pt x="565" y="1278975"/>
                    </a:lnTo>
                    <a:cubicBezTo>
                      <a:pt x="20861" y="884259"/>
                      <a:pt x="154421" y="493334"/>
                      <a:pt x="403564" y="158798"/>
                    </a:cubicBezTo>
                    <a:lnTo>
                      <a:pt x="534862" y="0"/>
                    </a:lnTo>
                    <a:lnTo>
                      <a:pt x="2032104" y="1370790"/>
                    </a:lnTo>
                    <a:lnTo>
                      <a:pt x="2032104" y="1384931"/>
                    </a:lnTo>
                    <a:lnTo>
                      <a:pt x="0" y="143369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BF877C-7544-4531-A1F7-802294630DD0}"/>
                  </a:ext>
                </a:extLst>
              </p:cNvPr>
              <p:cNvSpPr txBox="1"/>
              <p:nvPr/>
            </p:nvSpPr>
            <p:spPr>
              <a:xfrm rot="3607862">
                <a:off x="6627335" y="2528394"/>
                <a:ext cx="104100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루</a:t>
                </a:r>
                <a:endParaRPr lang="en-US" sz="6000" b="1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DB201FE-0C5D-44A8-A783-E48769EAA29F}"/>
                </a:ext>
              </a:extLst>
            </p:cNvPr>
            <p:cNvGrpSpPr/>
            <p:nvPr/>
          </p:nvGrpSpPr>
          <p:grpSpPr>
            <a:xfrm>
              <a:off x="5211729" y="1172579"/>
              <a:ext cx="1362637" cy="2022939"/>
              <a:chOff x="5211729" y="1172579"/>
              <a:chExt cx="1362637" cy="2022939"/>
            </a:xfrm>
          </p:grpSpPr>
          <p:sp>
            <p:nvSpPr>
              <p:cNvPr id="2" name="Freeform: Shape 1">
                <a:extLst>
                  <a:ext uri="{FF2B5EF4-FFF2-40B4-BE49-F238E27FC236}">
                    <a16:creationId xmlns:a16="http://schemas.microsoft.com/office/drawing/2014/main" id="{CAE09744-4A8E-48CB-8B60-FF631224EB8A}"/>
                  </a:ext>
                </a:extLst>
              </p:cNvPr>
              <p:cNvSpPr/>
              <p:nvPr/>
            </p:nvSpPr>
            <p:spPr>
              <a:xfrm rot="8251473">
                <a:off x="5211729" y="1172579"/>
                <a:ext cx="1362637" cy="2022939"/>
              </a:xfrm>
              <a:custGeom>
                <a:avLst/>
                <a:gdLst>
                  <a:gd name="connsiteX0" fmla="*/ 0 w 1362637"/>
                  <a:gd name="connsiteY0" fmla="*/ 1488338 h 2022939"/>
                  <a:gd name="connsiteX1" fmla="*/ 1362637 w 1362637"/>
                  <a:gd name="connsiteY1" fmla="*/ 0 h 2022939"/>
                  <a:gd name="connsiteX2" fmla="*/ 1362637 w 1362637"/>
                  <a:gd name="connsiteY2" fmla="*/ 2022939 h 2022939"/>
                  <a:gd name="connsiteX3" fmla="*/ 1278975 w 1362637"/>
                  <a:gd name="connsiteY3" fmla="*/ 2022634 h 2022939"/>
                  <a:gd name="connsiteX4" fmla="*/ 158797 w 1362637"/>
                  <a:gd name="connsiteY4" fmla="*/ 1619635 h 2022939"/>
                  <a:gd name="connsiteX5" fmla="*/ 0 w 1362637"/>
                  <a:gd name="connsiteY5" fmla="*/ 1488338 h 202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2637" h="2022939">
                    <a:moveTo>
                      <a:pt x="0" y="1488338"/>
                    </a:moveTo>
                    <a:lnTo>
                      <a:pt x="1362637" y="0"/>
                    </a:lnTo>
                    <a:lnTo>
                      <a:pt x="1362637" y="2022939"/>
                    </a:lnTo>
                    <a:lnTo>
                      <a:pt x="1278975" y="2022634"/>
                    </a:lnTo>
                    <a:cubicBezTo>
                      <a:pt x="884259" y="2002338"/>
                      <a:pt x="493334" y="1868778"/>
                      <a:pt x="158797" y="1619635"/>
                    </a:cubicBezTo>
                    <a:lnTo>
                      <a:pt x="0" y="1488338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9FB0FBF-4D5D-4283-81F3-3B9042643623}"/>
                  </a:ext>
                </a:extLst>
              </p:cNvPr>
              <p:cNvSpPr txBox="1"/>
              <p:nvPr/>
            </p:nvSpPr>
            <p:spPr>
              <a:xfrm rot="20410529">
                <a:off x="5241975" y="1887784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누</a:t>
                </a:r>
                <a:endParaRPr lang="en-US" sz="6000" b="1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C29A010-1972-4D97-B2DB-6DDF2ED32C08}"/>
                </a:ext>
              </a:extLst>
            </p:cNvPr>
            <p:cNvGrpSpPr/>
            <p:nvPr/>
          </p:nvGrpSpPr>
          <p:grpSpPr>
            <a:xfrm>
              <a:off x="4081484" y="2165756"/>
              <a:ext cx="1574786" cy="2028539"/>
              <a:chOff x="4081484" y="2165756"/>
              <a:chExt cx="1574786" cy="2028539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E603E755-148D-4949-BA37-5FC32B40BEB9}"/>
                  </a:ext>
                </a:extLst>
              </p:cNvPr>
              <p:cNvSpPr/>
              <p:nvPr/>
            </p:nvSpPr>
            <p:spPr>
              <a:xfrm rot="8251473">
                <a:off x="4081484" y="2165756"/>
                <a:ext cx="1491638" cy="2028539"/>
              </a:xfrm>
              <a:custGeom>
                <a:avLst/>
                <a:gdLst>
                  <a:gd name="connsiteX0" fmla="*/ 0 w 1491638"/>
                  <a:gd name="connsiteY0" fmla="*/ 2028290 h 2028539"/>
                  <a:gd name="connsiteX1" fmla="*/ 0 w 1491638"/>
                  <a:gd name="connsiteY1" fmla="*/ 0 h 2028539"/>
                  <a:gd name="connsiteX2" fmla="*/ 1491638 w 1491638"/>
                  <a:gd name="connsiteY2" fmla="*/ 1365660 h 2028539"/>
                  <a:gd name="connsiteX3" fmla="*/ 1345012 w 1491638"/>
                  <a:gd name="connsiteY3" fmla="*/ 1510423 h 2028539"/>
                  <a:gd name="connsiteX4" fmla="*/ 68049 w 1491638"/>
                  <a:gd name="connsiteY4" fmla="*/ 2028539 h 2028539"/>
                  <a:gd name="connsiteX5" fmla="*/ 0 w 1491638"/>
                  <a:gd name="connsiteY5" fmla="*/ 2028290 h 2028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91638" h="2028539">
                    <a:moveTo>
                      <a:pt x="0" y="2028290"/>
                    </a:moveTo>
                    <a:lnTo>
                      <a:pt x="0" y="0"/>
                    </a:lnTo>
                    <a:lnTo>
                      <a:pt x="1491638" y="1365660"/>
                    </a:lnTo>
                    <a:lnTo>
                      <a:pt x="1345012" y="1510423"/>
                    </a:lnTo>
                    <a:cubicBezTo>
                      <a:pt x="981816" y="1834312"/>
                      <a:pt x="528319" y="2008244"/>
                      <a:pt x="68049" y="2028539"/>
                    </a:cubicBezTo>
                    <a:lnTo>
                      <a:pt x="0" y="202829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F14011-F65E-402B-835B-2FA6932B4DEC}"/>
                  </a:ext>
                </a:extLst>
              </p:cNvPr>
              <p:cNvSpPr txBox="1"/>
              <p:nvPr/>
            </p:nvSpPr>
            <p:spPr>
              <a:xfrm rot="17316448">
                <a:off x="4691234" y="2476258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두</a:t>
                </a:r>
                <a:endParaRPr lang="en-US" sz="6000" b="1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E230FFD-E295-4835-A8FA-FB6EA2CA2399}"/>
                </a:ext>
              </a:extLst>
            </p:cNvPr>
            <p:cNvGrpSpPr/>
            <p:nvPr/>
          </p:nvGrpSpPr>
          <p:grpSpPr>
            <a:xfrm>
              <a:off x="3860659" y="2921198"/>
              <a:ext cx="2032650" cy="1427352"/>
              <a:chOff x="3860659" y="2921198"/>
              <a:chExt cx="2032650" cy="1427352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DD2D92AC-79DF-4631-943E-0B8A631E8FAA}"/>
                  </a:ext>
                </a:extLst>
              </p:cNvPr>
              <p:cNvSpPr/>
              <p:nvPr/>
            </p:nvSpPr>
            <p:spPr>
              <a:xfrm rot="8251473">
                <a:off x="3860659" y="2921198"/>
                <a:ext cx="2032650" cy="1427352"/>
              </a:xfrm>
              <a:custGeom>
                <a:avLst/>
                <a:gdLst>
                  <a:gd name="connsiteX0" fmla="*/ 1497813 w 2032650"/>
                  <a:gd name="connsiteY0" fmla="*/ 1427352 h 1427352"/>
                  <a:gd name="connsiteX1" fmla="*/ 0 w 2032650"/>
                  <a:gd name="connsiteY1" fmla="*/ 56040 h 1427352"/>
                  <a:gd name="connsiteX2" fmla="*/ 0 w 2032650"/>
                  <a:gd name="connsiteY2" fmla="*/ 48771 h 1427352"/>
                  <a:gd name="connsiteX3" fmla="*/ 2032650 w 2032650"/>
                  <a:gd name="connsiteY3" fmla="*/ 0 h 1427352"/>
                  <a:gd name="connsiteX4" fmla="*/ 2032109 w 2032650"/>
                  <a:gd name="connsiteY4" fmla="*/ 148378 h 1427352"/>
                  <a:gd name="connsiteX5" fmla="*/ 1629109 w 2032650"/>
                  <a:gd name="connsiteY5" fmla="*/ 1268556 h 1427352"/>
                  <a:gd name="connsiteX6" fmla="*/ 1497813 w 2032650"/>
                  <a:gd name="connsiteY6" fmla="*/ 1427352 h 1427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2650" h="1427352">
                    <a:moveTo>
                      <a:pt x="1497813" y="1427352"/>
                    </a:moveTo>
                    <a:lnTo>
                      <a:pt x="0" y="56040"/>
                    </a:lnTo>
                    <a:lnTo>
                      <a:pt x="0" y="48771"/>
                    </a:lnTo>
                    <a:lnTo>
                      <a:pt x="2032650" y="0"/>
                    </a:lnTo>
                    <a:lnTo>
                      <a:pt x="2032109" y="148378"/>
                    </a:lnTo>
                    <a:cubicBezTo>
                      <a:pt x="2011813" y="543094"/>
                      <a:pt x="1878253" y="934019"/>
                      <a:pt x="1629109" y="1268556"/>
                    </a:cubicBezTo>
                    <a:lnTo>
                      <a:pt x="1497813" y="1427352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16B77FC-FFDB-4BE6-B41D-96EA0C03CEBC}"/>
                  </a:ext>
                </a:extLst>
              </p:cNvPr>
              <p:cNvSpPr txBox="1"/>
              <p:nvPr/>
            </p:nvSpPr>
            <p:spPr>
              <a:xfrm rot="14476586">
                <a:off x="4691023" y="3373193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구</a:t>
                </a:r>
                <a:endParaRPr lang="en-US" sz="6000" b="1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E177428-008F-4B6E-8E9F-EA6B1E7D8F63}"/>
                </a:ext>
              </a:extLst>
            </p:cNvPr>
            <p:cNvGrpSpPr/>
            <p:nvPr/>
          </p:nvGrpSpPr>
          <p:grpSpPr>
            <a:xfrm>
              <a:off x="5600568" y="3662222"/>
              <a:ext cx="1375830" cy="2023563"/>
              <a:chOff x="5600568" y="3662222"/>
              <a:chExt cx="1375830" cy="202356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E690A975-77D9-49B0-A8F0-5F2B6D6A69F4}"/>
                  </a:ext>
                </a:extLst>
              </p:cNvPr>
              <p:cNvSpPr/>
              <p:nvPr/>
            </p:nvSpPr>
            <p:spPr>
              <a:xfrm rot="8251473">
                <a:off x="5600568" y="3662222"/>
                <a:ext cx="1363206" cy="2023563"/>
              </a:xfrm>
              <a:custGeom>
                <a:avLst/>
                <a:gdLst>
                  <a:gd name="connsiteX0" fmla="*/ 0 w 1363206"/>
                  <a:gd name="connsiteY0" fmla="*/ 2023563 h 2023563"/>
                  <a:gd name="connsiteX1" fmla="*/ 0 w 1363206"/>
                  <a:gd name="connsiteY1" fmla="*/ 0 h 2023563"/>
                  <a:gd name="connsiteX2" fmla="*/ 84232 w 1363206"/>
                  <a:gd name="connsiteY2" fmla="*/ 307 h 2023563"/>
                  <a:gd name="connsiteX3" fmla="*/ 1204409 w 1363206"/>
                  <a:gd name="connsiteY3" fmla="*/ 403307 h 2023563"/>
                  <a:gd name="connsiteX4" fmla="*/ 1363206 w 1363206"/>
                  <a:gd name="connsiteY4" fmla="*/ 534604 h 2023563"/>
                  <a:gd name="connsiteX5" fmla="*/ 0 w 1363206"/>
                  <a:gd name="connsiteY5" fmla="*/ 2023563 h 2023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3206" h="2023563">
                    <a:moveTo>
                      <a:pt x="0" y="2023563"/>
                    </a:moveTo>
                    <a:lnTo>
                      <a:pt x="0" y="0"/>
                    </a:lnTo>
                    <a:lnTo>
                      <a:pt x="84232" y="307"/>
                    </a:lnTo>
                    <a:cubicBezTo>
                      <a:pt x="478947" y="20603"/>
                      <a:pt x="869873" y="154163"/>
                      <a:pt x="1204409" y="403307"/>
                    </a:cubicBezTo>
                    <a:lnTo>
                      <a:pt x="1363206" y="534604"/>
                    </a:lnTo>
                    <a:lnTo>
                      <a:pt x="0" y="2023563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0448C9-B0AB-484E-8088-BDF4055A6DDE}"/>
                  </a:ext>
                </a:extLst>
              </p:cNvPr>
              <p:cNvSpPr txBox="1"/>
              <p:nvPr/>
            </p:nvSpPr>
            <p:spPr>
              <a:xfrm rot="9653508">
                <a:off x="6061989" y="3977161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부</a:t>
                </a:r>
                <a:endParaRPr lang="en-US" sz="6000" b="1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92566E2-0F84-4795-B5A2-29B1E4B2989D}"/>
                </a:ext>
              </a:extLst>
            </p:cNvPr>
            <p:cNvGrpSpPr/>
            <p:nvPr/>
          </p:nvGrpSpPr>
          <p:grpSpPr>
            <a:xfrm>
              <a:off x="6597599" y="2663580"/>
              <a:ext cx="1491067" cy="2028014"/>
              <a:chOff x="6597599" y="2663580"/>
              <a:chExt cx="1491067" cy="202801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1B6B8CA-CE85-4B69-8382-5F3207114BF9}"/>
                  </a:ext>
                </a:extLst>
              </p:cNvPr>
              <p:cNvSpPr/>
              <p:nvPr/>
            </p:nvSpPr>
            <p:spPr>
              <a:xfrm rot="8251473">
                <a:off x="6597599" y="2663580"/>
                <a:ext cx="1491067" cy="2028014"/>
              </a:xfrm>
              <a:custGeom>
                <a:avLst/>
                <a:gdLst>
                  <a:gd name="connsiteX0" fmla="*/ 1491067 w 1491067"/>
                  <a:gd name="connsiteY0" fmla="*/ 2028014 h 2028014"/>
                  <a:gd name="connsiteX1" fmla="*/ 0 w 1491067"/>
                  <a:gd name="connsiteY1" fmla="*/ 662878 h 2028014"/>
                  <a:gd name="connsiteX2" fmla="*/ 146625 w 1491067"/>
                  <a:gd name="connsiteY2" fmla="*/ 518115 h 2028014"/>
                  <a:gd name="connsiteX3" fmla="*/ 1423588 w 1491067"/>
                  <a:gd name="connsiteY3" fmla="*/ 0 h 2028014"/>
                  <a:gd name="connsiteX4" fmla="*/ 1491067 w 1491067"/>
                  <a:gd name="connsiteY4" fmla="*/ 246 h 2028014"/>
                  <a:gd name="connsiteX5" fmla="*/ 1491067 w 1491067"/>
                  <a:gd name="connsiteY5" fmla="*/ 2028014 h 2028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91067" h="2028014">
                    <a:moveTo>
                      <a:pt x="1491067" y="2028014"/>
                    </a:moveTo>
                    <a:lnTo>
                      <a:pt x="0" y="662878"/>
                    </a:lnTo>
                    <a:lnTo>
                      <a:pt x="146625" y="518115"/>
                    </a:lnTo>
                    <a:cubicBezTo>
                      <a:pt x="509821" y="194226"/>
                      <a:pt x="963318" y="20294"/>
                      <a:pt x="1423588" y="0"/>
                    </a:cubicBezTo>
                    <a:lnTo>
                      <a:pt x="1491067" y="246"/>
                    </a:lnTo>
                    <a:lnTo>
                      <a:pt x="1491067" y="2028014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9A62056-B3DE-4B8C-A644-9549ED725DB7}"/>
                  </a:ext>
                </a:extLst>
              </p:cNvPr>
              <p:cNvSpPr txBox="1"/>
              <p:nvPr/>
            </p:nvSpPr>
            <p:spPr>
              <a:xfrm rot="7691845">
                <a:off x="6736222" y="3366777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수</a:t>
                </a:r>
                <a:endParaRPr lang="en-US" sz="6000" b="1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AAAE89E-8970-4959-93BB-269C50FEE3CE}"/>
                </a:ext>
              </a:extLst>
            </p:cNvPr>
            <p:cNvGrpSpPr/>
            <p:nvPr/>
          </p:nvGrpSpPr>
          <p:grpSpPr>
            <a:xfrm>
              <a:off x="4826270" y="3933659"/>
              <a:ext cx="2032829" cy="1512264"/>
              <a:chOff x="4826270" y="3933659"/>
              <a:chExt cx="2032829" cy="1512264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1C78BB4-3D92-425F-B4E8-BEF406340401}"/>
                  </a:ext>
                </a:extLst>
              </p:cNvPr>
              <p:cNvSpPr/>
              <p:nvPr/>
            </p:nvSpPr>
            <p:spPr>
              <a:xfrm rot="8251473">
                <a:off x="4826270" y="3933659"/>
                <a:ext cx="2032829" cy="1512264"/>
              </a:xfrm>
              <a:custGeom>
                <a:avLst/>
                <a:gdLst>
                  <a:gd name="connsiteX0" fmla="*/ 0 w 2032829"/>
                  <a:gd name="connsiteY0" fmla="*/ 1512264 h 1512264"/>
                  <a:gd name="connsiteX1" fmla="*/ 0 w 2032829"/>
                  <a:gd name="connsiteY1" fmla="*/ 1496325 h 1512264"/>
                  <a:gd name="connsiteX2" fmla="*/ 1369951 w 2032829"/>
                  <a:gd name="connsiteY2" fmla="*/ 0 h 1512264"/>
                  <a:gd name="connsiteX3" fmla="*/ 1514714 w 2032829"/>
                  <a:gd name="connsiteY3" fmla="*/ 146625 h 1512264"/>
                  <a:gd name="connsiteX4" fmla="*/ 2032829 w 2032829"/>
                  <a:gd name="connsiteY4" fmla="*/ 1423588 h 1512264"/>
                  <a:gd name="connsiteX5" fmla="*/ 2032684 w 2032829"/>
                  <a:gd name="connsiteY5" fmla="*/ 1463491 h 1512264"/>
                  <a:gd name="connsiteX6" fmla="*/ 0 w 2032829"/>
                  <a:gd name="connsiteY6" fmla="*/ 1512264 h 1512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2829" h="1512264">
                    <a:moveTo>
                      <a:pt x="0" y="1512264"/>
                    </a:moveTo>
                    <a:lnTo>
                      <a:pt x="0" y="1496325"/>
                    </a:lnTo>
                    <a:lnTo>
                      <a:pt x="1369951" y="0"/>
                    </a:lnTo>
                    <a:lnTo>
                      <a:pt x="1514714" y="146625"/>
                    </a:lnTo>
                    <a:cubicBezTo>
                      <a:pt x="1838603" y="509821"/>
                      <a:pt x="2012535" y="963318"/>
                      <a:pt x="2032829" y="1423588"/>
                    </a:cubicBezTo>
                    <a:lnTo>
                      <a:pt x="2032684" y="1463491"/>
                    </a:lnTo>
                    <a:lnTo>
                      <a:pt x="0" y="1512264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F8BB511-063D-481A-9948-1D9BEA37488E}"/>
                  </a:ext>
                </a:extLst>
              </p:cNvPr>
              <p:cNvSpPr txBox="1"/>
              <p:nvPr/>
            </p:nvSpPr>
            <p:spPr>
              <a:xfrm rot="12059398">
                <a:off x="5204865" y="3956080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우</a:t>
                </a:r>
                <a:endParaRPr lang="en-US" sz="6000" b="1" dirty="0"/>
              </a:p>
            </p:txBody>
          </p:sp>
        </p:grp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08501BCB-71F9-41D9-B9DB-6691944C22C8}"/>
              </a:ext>
            </a:extLst>
          </p:cNvPr>
          <p:cNvSpPr/>
          <p:nvPr/>
        </p:nvSpPr>
        <p:spPr>
          <a:xfrm>
            <a:off x="5751796" y="3074601"/>
            <a:ext cx="721896" cy="721896"/>
          </a:xfrm>
          <a:prstGeom prst="ellipse">
            <a:avLst/>
          </a:prstGeom>
          <a:gradFill flip="none" rotWithShape="1">
            <a:gsLst>
              <a:gs pos="0">
                <a:srgbClr val="CCCC00"/>
              </a:gs>
              <a:gs pos="55000">
                <a:schemeClr val="accent4">
                  <a:lumMod val="75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4191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ircle: Hollow 32">
            <a:extLst>
              <a:ext uri="{FF2B5EF4-FFF2-40B4-BE49-F238E27FC236}">
                <a16:creationId xmlns:a16="http://schemas.microsoft.com/office/drawing/2014/main" id="{9E96D807-1F72-4C83-9E21-05E13611C52B}"/>
              </a:ext>
            </a:extLst>
          </p:cNvPr>
          <p:cNvSpPr/>
          <p:nvPr/>
        </p:nvSpPr>
        <p:spPr>
          <a:xfrm>
            <a:off x="3947160" y="1280160"/>
            <a:ext cx="4297680" cy="4297680"/>
          </a:xfrm>
          <a:prstGeom prst="donut">
            <a:avLst>
              <a:gd name="adj" fmla="val 4840"/>
            </a:avLst>
          </a:prstGeom>
          <a:solidFill>
            <a:srgbClr val="CC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Arrow: Pentagon 33">
            <a:extLst>
              <a:ext uri="{FF2B5EF4-FFF2-40B4-BE49-F238E27FC236}">
                <a16:creationId xmlns:a16="http://schemas.microsoft.com/office/drawing/2014/main" id="{88595667-BAD6-4AAF-858A-D0B7AA84D659}"/>
              </a:ext>
            </a:extLst>
          </p:cNvPr>
          <p:cNvSpPr/>
          <p:nvPr/>
        </p:nvSpPr>
        <p:spPr>
          <a:xfrm rot="5400000">
            <a:off x="5643319" y="1427614"/>
            <a:ext cx="939761" cy="376628"/>
          </a:xfrm>
          <a:prstGeom prst="homePlate">
            <a:avLst/>
          </a:prstGeom>
          <a:gradFill flip="none" rotWithShape="1">
            <a:gsLst>
              <a:gs pos="0">
                <a:srgbClr val="CCCC00"/>
              </a:gs>
              <a:gs pos="55000">
                <a:schemeClr val="accent4">
                  <a:lumMod val="75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4191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178EDEC-94DE-4AB9-BA29-3ADBF2AAB3AE}"/>
              </a:ext>
            </a:extLst>
          </p:cNvPr>
          <p:cNvSpPr/>
          <p:nvPr/>
        </p:nvSpPr>
        <p:spPr>
          <a:xfrm>
            <a:off x="6895410" y="1481405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C98BCB1-6C3E-483C-941E-073CB49EC121}"/>
              </a:ext>
            </a:extLst>
          </p:cNvPr>
          <p:cNvSpPr/>
          <p:nvPr/>
        </p:nvSpPr>
        <p:spPr>
          <a:xfrm>
            <a:off x="7831331" y="2428941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7C1CAC3-50BB-45FD-AF9B-18CFBA7A4E55}"/>
              </a:ext>
            </a:extLst>
          </p:cNvPr>
          <p:cNvSpPr/>
          <p:nvPr/>
        </p:nvSpPr>
        <p:spPr>
          <a:xfrm>
            <a:off x="7759734" y="4276956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71C0134-DCBD-44A5-AAE1-C84FC5CFAC4B}"/>
              </a:ext>
            </a:extLst>
          </p:cNvPr>
          <p:cNvSpPr/>
          <p:nvPr/>
        </p:nvSpPr>
        <p:spPr>
          <a:xfrm>
            <a:off x="6654051" y="5238649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B82D455-F69D-409C-BF16-5BEC57067ED6}"/>
              </a:ext>
            </a:extLst>
          </p:cNvPr>
          <p:cNvSpPr/>
          <p:nvPr/>
        </p:nvSpPr>
        <p:spPr>
          <a:xfrm>
            <a:off x="5164304" y="5150873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D524E86-8BCD-4582-87EC-2D7E61C1F795}"/>
              </a:ext>
            </a:extLst>
          </p:cNvPr>
          <p:cNvSpPr/>
          <p:nvPr/>
        </p:nvSpPr>
        <p:spPr>
          <a:xfrm>
            <a:off x="4154860" y="4208565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2A808F7-5FEA-4896-AC2C-D5DB0AC113FA}"/>
              </a:ext>
            </a:extLst>
          </p:cNvPr>
          <p:cNvSpPr/>
          <p:nvPr/>
        </p:nvSpPr>
        <p:spPr>
          <a:xfrm>
            <a:off x="4100036" y="2454179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52B4E8A-D1FF-463A-997D-C75021915B43}"/>
              </a:ext>
            </a:extLst>
          </p:cNvPr>
          <p:cNvSpPr/>
          <p:nvPr/>
        </p:nvSpPr>
        <p:spPr>
          <a:xfrm>
            <a:off x="5250866" y="1381148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:a16="http://schemas.microsoft.com/office/drawing/2014/main" id="{8A221223-15B5-4330-B5BD-E2FA399C2B84}"/>
              </a:ext>
            </a:extLst>
          </p:cNvPr>
          <p:cNvSpPr/>
          <p:nvPr/>
        </p:nvSpPr>
        <p:spPr>
          <a:xfrm>
            <a:off x="3447013" y="6028143"/>
            <a:ext cx="5331461" cy="641743"/>
          </a:xfrm>
          <a:prstGeom prst="round2SameRect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1109F17-E46C-4CE6-89E4-2BCCABE764CB}"/>
              </a:ext>
            </a:extLst>
          </p:cNvPr>
          <p:cNvSpPr txBox="1"/>
          <p:nvPr/>
        </p:nvSpPr>
        <p:spPr>
          <a:xfrm>
            <a:off x="0" y="22794"/>
            <a:ext cx="525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무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돌림판 안을 클릭하세요</a:t>
            </a:r>
            <a:r>
              <a:rPr lang="en-US" altLang="ko-KR" dirty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43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나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무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D35B9493-7A76-47FF-9611-30DADCD79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273" y="572877"/>
            <a:ext cx="2433454" cy="24971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4AD76B-9047-4F06-8B8B-3D1269DA5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623" y="0"/>
            <a:ext cx="4740753" cy="6196499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BF70DC95-082D-4E46-8951-B5AA3096AC52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F08779-41F1-411B-8B01-B16BE789B407}"/>
              </a:ext>
            </a:extLst>
          </p:cNvPr>
          <p:cNvSpPr/>
          <p:nvPr/>
        </p:nvSpPr>
        <p:spPr>
          <a:xfrm>
            <a:off x="4628892" y="27896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나</a:t>
            </a:r>
            <a:endParaRPr lang="en-US" sz="5400" dirty="0"/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B1E450AA-0931-4FA3-AB05-9A0D7385DBD5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BA87245A-58EF-40A0-B505-A8369A6EE86A}"/>
              </a:ext>
            </a:extLst>
          </p:cNvPr>
          <p:cNvSpPr/>
          <p:nvPr/>
        </p:nvSpPr>
        <p:spPr>
          <a:xfrm>
            <a:off x="369126" y="49454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A30787D-9BDA-4DBF-9DC5-F02715454CCE}"/>
              </a:ext>
            </a:extLst>
          </p:cNvPr>
          <p:cNvSpPr/>
          <p:nvPr/>
        </p:nvSpPr>
        <p:spPr>
          <a:xfrm>
            <a:off x="4964303" y="488849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7379BBB-0877-471C-88C3-B4F3372904A6}"/>
              </a:ext>
            </a:extLst>
          </p:cNvPr>
          <p:cNvSpPr/>
          <p:nvPr/>
        </p:nvSpPr>
        <p:spPr>
          <a:xfrm>
            <a:off x="4178160" y="17318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ㄴ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6E5BC25-C017-4C38-ACBE-B72A87DC2134}"/>
              </a:ext>
            </a:extLst>
          </p:cNvPr>
          <p:cNvSpPr/>
          <p:nvPr/>
        </p:nvSpPr>
        <p:spPr>
          <a:xfrm>
            <a:off x="5213746" y="17318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ㅏ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C211150-9F32-479C-8D9F-CE1A92B115F5}"/>
              </a:ext>
            </a:extLst>
          </p:cNvPr>
          <p:cNvSpPr/>
          <p:nvPr/>
        </p:nvSpPr>
        <p:spPr>
          <a:xfrm>
            <a:off x="6220267" y="17318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BDBF042-D423-4785-A34B-6DDE26BE43D7}"/>
              </a:ext>
            </a:extLst>
          </p:cNvPr>
          <p:cNvSpPr/>
          <p:nvPr/>
        </p:nvSpPr>
        <p:spPr>
          <a:xfrm>
            <a:off x="7226788" y="17318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ㅜ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5683B4A-FA27-4B53-929B-874B65E79D57}"/>
              </a:ext>
            </a:extLst>
          </p:cNvPr>
          <p:cNvSpPr/>
          <p:nvPr/>
        </p:nvSpPr>
        <p:spPr>
          <a:xfrm>
            <a:off x="6774838" y="27896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무</a:t>
            </a:r>
            <a:endParaRPr lang="en-US" sz="54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EDB80C2-305F-4564-9DBB-C2E3D97D1A25}"/>
              </a:ext>
            </a:extLst>
          </p:cNvPr>
          <p:cNvSpPr/>
          <p:nvPr/>
        </p:nvSpPr>
        <p:spPr>
          <a:xfrm>
            <a:off x="5591830" y="488849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5F6FD67-B831-4AEB-AC0D-D966FDE02048}"/>
              </a:ext>
            </a:extLst>
          </p:cNvPr>
          <p:cNvSpPr/>
          <p:nvPr/>
        </p:nvSpPr>
        <p:spPr>
          <a:xfrm>
            <a:off x="7172296" y="488849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0E76C64-1FC6-4A2C-A4C6-6D57BC67D860}"/>
              </a:ext>
            </a:extLst>
          </p:cNvPr>
          <p:cNvSpPr/>
          <p:nvPr/>
        </p:nvSpPr>
        <p:spPr>
          <a:xfrm>
            <a:off x="4336321" y="488849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26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  <p:bldP spid="29" grpId="0" animBg="1"/>
      <p:bldP spid="30" grpId="0" animBg="1"/>
      <p:bldP spid="31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ㅁ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865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3F274AE-00CB-40AF-9CA9-576E961A2843}"/>
              </a:ext>
            </a:extLst>
          </p:cNvPr>
          <p:cNvGrpSpPr/>
          <p:nvPr/>
        </p:nvGrpSpPr>
        <p:grpSpPr>
          <a:xfrm>
            <a:off x="1175084" y="216482"/>
            <a:ext cx="10768864" cy="557822"/>
            <a:chOff x="1175084" y="216482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D0751A1-5526-48D4-A043-4C1A98845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216482"/>
              <a:ext cx="10768864" cy="55782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4563147-430E-4734-875D-C1F8D1762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6123" y="368661"/>
              <a:ext cx="618999" cy="341722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201066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미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403789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ㅁ</a:t>
            </a:r>
            <a:r>
              <a:rPr lang="en-US" altLang="ko-KR" sz="2800" b="1" dirty="0"/>
              <a:t>(m)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0944422" y="150193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87722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533 L 0.00078 0.13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9BF7DD-050C-4BC3-AE7E-62FB0BE3D83F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4B8234E7-2514-4032-9815-612183C0D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8367" y="714375"/>
              <a:ext cx="1281334" cy="131487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7EE688-E85D-4C90-A7B0-E924D86EE90C}"/>
              </a:ext>
            </a:extLst>
          </p:cNvPr>
          <p:cNvGrpSpPr/>
          <p:nvPr/>
        </p:nvGrpSpPr>
        <p:grpSpPr>
          <a:xfrm>
            <a:off x="8472472" y="2547000"/>
            <a:ext cx="1667331" cy="1497043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6" name="Picture 15" descr="A picture containing sitting, table, blue, phone&#10;&#10;Description automatically generated">
              <a:extLst>
                <a:ext uri="{FF2B5EF4-FFF2-40B4-BE49-F238E27FC236}">
                  <a16:creationId xmlns:a16="http://schemas.microsoft.com/office/drawing/2014/main" id="{A0EDBCB5-EEBF-4B1F-86E6-1B84098E6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9547" y="2850383"/>
              <a:ext cx="1500253" cy="115723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707F95-1129-48EF-B674-A24F64BE96AC}"/>
              </a:ext>
            </a:extLst>
          </p:cNvPr>
          <p:cNvGrpSpPr/>
          <p:nvPr/>
        </p:nvGrpSpPr>
        <p:grpSpPr>
          <a:xfrm>
            <a:off x="8740392" y="4380291"/>
            <a:ext cx="2060958" cy="1568989"/>
            <a:chOff x="8740392" y="4380291"/>
            <a:chExt cx="2060958" cy="15689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1"/>
              <a:ext cx="2060958" cy="15689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9" name="Picture 18" descr="A close up of a banana&#10;&#10;Description automatically generated">
              <a:extLst>
                <a:ext uri="{FF2B5EF4-FFF2-40B4-BE49-F238E27FC236}">
                  <a16:creationId xmlns:a16="http://schemas.microsoft.com/office/drawing/2014/main" id="{E6F0EC33-837B-4CA2-9BBE-23D2CBB31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4461" y="4540162"/>
              <a:ext cx="1577359" cy="124924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AB324A-49E1-4F3D-A73C-60180C079CDB}"/>
              </a:ext>
            </a:extLst>
          </p:cNvPr>
          <p:cNvGrpSpPr/>
          <p:nvPr/>
        </p:nvGrpSpPr>
        <p:grpSpPr>
          <a:xfrm>
            <a:off x="1682795" y="4433312"/>
            <a:ext cx="2117599" cy="1440160"/>
            <a:chOff x="1682795" y="4433312"/>
            <a:chExt cx="2117599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17599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3" name="Picture 22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6F3A96EF-FB42-4BFF-B22D-8EC37CE09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52" y="4490527"/>
              <a:ext cx="1554794" cy="1330563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C41B62-EF3C-481E-A731-38059A2E5B38}"/>
              </a:ext>
            </a:extLst>
          </p:cNvPr>
          <p:cNvGrpSpPr/>
          <p:nvPr/>
        </p:nvGrpSpPr>
        <p:grpSpPr>
          <a:xfrm>
            <a:off x="1485971" y="2280426"/>
            <a:ext cx="1872000" cy="1764000"/>
            <a:chOff x="1809817" y="1710555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09817" y="1710555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3" name="Picture 42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287CFB2F-055F-4B61-9A83-807F8950C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0661" y="2009318"/>
              <a:ext cx="1662163" cy="92720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050B1AE-3F78-4206-B23C-79DCE063A965}"/>
              </a:ext>
            </a:extLst>
          </p:cNvPr>
          <p:cNvGrpSpPr/>
          <p:nvPr/>
        </p:nvGrpSpPr>
        <p:grpSpPr>
          <a:xfrm>
            <a:off x="549833" y="610478"/>
            <a:ext cx="1862031" cy="1764000"/>
            <a:chOff x="148249" y="744315"/>
            <a:chExt cx="1862031" cy="1764000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48249" y="744315"/>
              <a:ext cx="1862031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6" name="Picture 45" descr="A close up of a basket&#10;&#10;Description automatically generated">
              <a:extLst>
                <a:ext uri="{FF2B5EF4-FFF2-40B4-BE49-F238E27FC236}">
                  <a16:creationId xmlns:a16="http://schemas.microsoft.com/office/drawing/2014/main" id="{9941D99D-B14D-4F0C-9E92-5CBDF5C4D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11" y="773101"/>
              <a:ext cx="1187162" cy="1468007"/>
            </a:xfrm>
            <a:prstGeom prst="rect">
              <a:avLst/>
            </a:prstGeom>
          </p:spPr>
        </p:pic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50D74BF2-2D6C-4C0C-8398-6FDB22B3F9B3}"/>
              </a:ext>
            </a:extLst>
          </p:cNvPr>
          <p:cNvSpPr/>
          <p:nvPr/>
        </p:nvSpPr>
        <p:spPr>
          <a:xfrm>
            <a:off x="8032928" y="4321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6" name="Speech Bubble: Rectangle with Corners Rounded 55">
            <a:extLst>
              <a:ext uri="{FF2B5EF4-FFF2-40B4-BE49-F238E27FC236}">
                <a16:creationId xmlns:a16="http://schemas.microsoft.com/office/drawing/2014/main" id="{932FB098-2AAD-46DE-805A-432AA5AE638A}"/>
              </a:ext>
            </a:extLst>
          </p:cNvPr>
          <p:cNvSpPr/>
          <p:nvPr/>
        </p:nvSpPr>
        <p:spPr>
          <a:xfrm>
            <a:off x="8477657" y="2539448"/>
            <a:ext cx="1662145" cy="1497043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7" name="Speech Bubble: Rectangle with Corners Rounded 56">
            <a:extLst>
              <a:ext uri="{FF2B5EF4-FFF2-40B4-BE49-F238E27FC236}">
                <a16:creationId xmlns:a16="http://schemas.microsoft.com/office/drawing/2014/main" id="{78411AB6-1462-4B3D-87F0-5AAAFDDD9749}"/>
              </a:ext>
            </a:extLst>
          </p:cNvPr>
          <p:cNvSpPr/>
          <p:nvPr/>
        </p:nvSpPr>
        <p:spPr>
          <a:xfrm>
            <a:off x="8707974" y="4301513"/>
            <a:ext cx="2125794" cy="1763999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8" name="Speech Bubble: Rectangle with Corners Rounded 57">
            <a:extLst>
              <a:ext uri="{FF2B5EF4-FFF2-40B4-BE49-F238E27FC236}">
                <a16:creationId xmlns:a16="http://schemas.microsoft.com/office/drawing/2014/main" id="{743D8CB7-942B-460F-AC8C-9C392E257A7A}"/>
              </a:ext>
            </a:extLst>
          </p:cNvPr>
          <p:cNvSpPr/>
          <p:nvPr/>
        </p:nvSpPr>
        <p:spPr>
          <a:xfrm>
            <a:off x="1514462" y="4431185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너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B8472FEE-3671-421B-8E09-934B2B6262F5}"/>
              </a:ext>
            </a:extLst>
          </p:cNvPr>
          <p:cNvSpPr/>
          <p:nvPr/>
        </p:nvSpPr>
        <p:spPr>
          <a:xfrm>
            <a:off x="1491650" y="2279960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누</a:t>
            </a:r>
          </a:p>
        </p:txBody>
      </p:sp>
      <p:sp>
        <p:nvSpPr>
          <p:cNvPr id="60" name="Speech Bubble: Rectangle with Corners Rounded 59">
            <a:extLst>
              <a:ext uri="{FF2B5EF4-FFF2-40B4-BE49-F238E27FC236}">
                <a16:creationId xmlns:a16="http://schemas.microsoft.com/office/drawing/2014/main" id="{A0B18BA0-4377-484D-B5A3-99121E23B211}"/>
              </a:ext>
            </a:extLst>
          </p:cNvPr>
          <p:cNvSpPr/>
          <p:nvPr/>
        </p:nvSpPr>
        <p:spPr>
          <a:xfrm>
            <a:off x="552114" y="610478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니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F3967E-2846-48B7-8F16-05291B450AA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ㄴ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949134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ㅁ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421610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미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3973971" y="1124877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885067" y="1133998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6E3EF3-AED4-4BBD-A75F-A495296207D6}"/>
              </a:ext>
            </a:extLst>
          </p:cNvPr>
          <p:cNvGrpSpPr/>
          <p:nvPr/>
        </p:nvGrpSpPr>
        <p:grpSpPr>
          <a:xfrm>
            <a:off x="4230852" y="1466179"/>
            <a:ext cx="3260216" cy="3260217"/>
            <a:chOff x="4224689" y="1466182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24689" y="1466182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F75C6351-506D-4CD4-A88C-AFCA7A95C334}"/>
                </a:ext>
              </a:extLst>
            </p:cNvPr>
            <p:cNvSpPr/>
            <p:nvPr/>
          </p:nvSpPr>
          <p:spPr>
            <a:xfrm>
              <a:off x="5008168" y="2248470"/>
              <a:ext cx="1693068" cy="1695745"/>
            </a:xfrm>
            <a:custGeom>
              <a:avLst/>
              <a:gdLst>
                <a:gd name="connsiteX0" fmla="*/ 846354 w 1693068"/>
                <a:gd name="connsiteY0" fmla="*/ -174 h 1695745"/>
                <a:gd name="connsiteX1" fmla="*/ -181 w 1693068"/>
                <a:gd name="connsiteY1" fmla="*/ 847551 h 1695745"/>
                <a:gd name="connsiteX2" fmla="*/ 846354 w 1693068"/>
                <a:gd name="connsiteY2" fmla="*/ 1695571 h 1695745"/>
                <a:gd name="connsiteX3" fmla="*/ 1692888 w 1693068"/>
                <a:gd name="connsiteY3" fmla="*/ 847846 h 1695745"/>
                <a:gd name="connsiteX4" fmla="*/ 1692888 w 1693068"/>
                <a:gd name="connsiteY4" fmla="*/ 847551 h 1695745"/>
                <a:gd name="connsiteX5" fmla="*/ 846354 w 1693068"/>
                <a:gd name="connsiteY5" fmla="*/ -174 h 1695745"/>
                <a:gd name="connsiteX6" fmla="*/ 846354 w 1693068"/>
                <a:gd name="connsiteY6" fmla="*/ 191812 h 1695745"/>
                <a:gd name="connsiteX7" fmla="*/ 1502388 w 1693068"/>
                <a:gd name="connsiteY7" fmla="*/ 847846 h 1695745"/>
                <a:gd name="connsiteX8" fmla="*/ 846354 w 1693068"/>
                <a:gd name="connsiteY8" fmla="*/ 1503585 h 1695745"/>
                <a:gd name="connsiteX9" fmla="*/ 190319 w 1693068"/>
                <a:gd name="connsiteY9" fmla="*/ 847551 h 1695745"/>
                <a:gd name="connsiteX10" fmla="*/ 846354 w 1693068"/>
                <a:gd name="connsiteY10" fmla="*/ 191812 h 169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3068" h="1695745">
                  <a:moveTo>
                    <a:pt x="846354" y="-174"/>
                  </a:moveTo>
                  <a:cubicBezTo>
                    <a:pt x="379067" y="-174"/>
                    <a:pt x="-181" y="379587"/>
                    <a:pt x="-181" y="847551"/>
                  </a:cubicBezTo>
                  <a:cubicBezTo>
                    <a:pt x="-181" y="1315514"/>
                    <a:pt x="379067" y="1695571"/>
                    <a:pt x="846354" y="1695571"/>
                  </a:cubicBezTo>
                  <a:cubicBezTo>
                    <a:pt x="1313641" y="1695571"/>
                    <a:pt x="1692888" y="1315809"/>
                    <a:pt x="1692888" y="847846"/>
                  </a:cubicBezTo>
                  <a:lnTo>
                    <a:pt x="1692888" y="847551"/>
                  </a:lnTo>
                  <a:cubicBezTo>
                    <a:pt x="1692888" y="379587"/>
                    <a:pt x="1313641" y="-174"/>
                    <a:pt x="846354" y="-174"/>
                  </a:cubicBezTo>
                  <a:close/>
                  <a:moveTo>
                    <a:pt x="846354" y="191812"/>
                  </a:moveTo>
                  <a:cubicBezTo>
                    <a:pt x="1208485" y="191812"/>
                    <a:pt x="1502388" y="485715"/>
                    <a:pt x="1502388" y="847846"/>
                  </a:cubicBezTo>
                  <a:cubicBezTo>
                    <a:pt x="1502388" y="1209977"/>
                    <a:pt x="1208485" y="1503585"/>
                    <a:pt x="846354" y="1503585"/>
                  </a:cubicBezTo>
                  <a:cubicBezTo>
                    <a:pt x="484223" y="1503585"/>
                    <a:pt x="190319" y="1209682"/>
                    <a:pt x="190319" y="847551"/>
                  </a:cubicBezTo>
                  <a:cubicBezTo>
                    <a:pt x="190319" y="485420"/>
                    <a:pt x="484223" y="191812"/>
                    <a:pt x="846354" y="191812"/>
                  </a:cubicBezTo>
                  <a:close/>
                </a:path>
              </a:pathLst>
            </a:custGeom>
            <a:solidFill>
              <a:srgbClr val="C0C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ㅣ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08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278606" y="2647950"/>
            <a:ext cx="1800726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미</a:t>
            </a:r>
          </a:p>
        </p:txBody>
      </p:sp>
      <p:sp>
        <p:nvSpPr>
          <p:cNvPr id="3" name="타원 2"/>
          <p:cNvSpPr/>
          <p:nvPr/>
        </p:nvSpPr>
        <p:spPr>
          <a:xfrm>
            <a:off x="7810376" y="2294093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미</a:t>
            </a:r>
          </a:p>
        </p:txBody>
      </p:sp>
      <p:sp>
        <p:nvSpPr>
          <p:cNvPr id="4" name="타원 3"/>
          <p:cNvSpPr/>
          <p:nvPr/>
        </p:nvSpPr>
        <p:spPr>
          <a:xfrm>
            <a:off x="446634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미</a:t>
            </a:r>
          </a:p>
        </p:txBody>
      </p:sp>
      <p:sp>
        <p:nvSpPr>
          <p:cNvPr id="5" name="타원 4"/>
          <p:cNvSpPr/>
          <p:nvPr/>
        </p:nvSpPr>
        <p:spPr>
          <a:xfrm>
            <a:off x="112668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미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A8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41143BC-3FA7-4174-90B4-926453A95307}"/>
              </a:ext>
            </a:extLst>
          </p:cNvPr>
          <p:cNvGrpSpPr/>
          <p:nvPr/>
        </p:nvGrpSpPr>
        <p:grpSpPr>
          <a:xfrm>
            <a:off x="12184721" y="6719191"/>
            <a:ext cx="2521138" cy="2569198"/>
            <a:chOff x="10752220" y="7317958"/>
            <a:chExt cx="1780676" cy="178067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744343E-0386-49F7-ADAA-4CAE4A88B642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1371029-A5F9-44E6-9D26-33368E45EC86}"/>
                </a:ext>
              </a:extLst>
            </p:cNvPr>
            <p:cNvSpPr txBox="1"/>
            <p:nvPr/>
          </p:nvSpPr>
          <p:spPr>
            <a:xfrm>
              <a:off x="10922837" y="7509055"/>
              <a:ext cx="1235490" cy="1535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solidFill>
                    <a:schemeClr val="bg1"/>
                  </a:solidFill>
                </a:rPr>
                <a:t>미</a:t>
              </a:r>
              <a:endParaRPr lang="en-US" sz="13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962F789-252B-467D-A21E-0F30D0713B28}"/>
              </a:ext>
            </a:extLst>
          </p:cNvPr>
          <p:cNvGrpSpPr/>
          <p:nvPr/>
        </p:nvGrpSpPr>
        <p:grpSpPr>
          <a:xfrm>
            <a:off x="9641183" y="7846371"/>
            <a:ext cx="1937084" cy="1984878"/>
            <a:chOff x="10752220" y="7317958"/>
            <a:chExt cx="1780676" cy="179048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CCF9E57-AC13-44BD-B62C-5784F922A83D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345119-DB4E-4FB5-A7AE-A06DEE233F0D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415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b="1" dirty="0">
                  <a:solidFill>
                    <a:schemeClr val="bg1"/>
                  </a:solidFill>
                </a:rPr>
                <a:t>리</a:t>
              </a:r>
              <a:endParaRPr lang="en-US" sz="9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CC24FBD-EF08-46D4-8905-E2DE154513D7}"/>
              </a:ext>
            </a:extLst>
          </p:cNvPr>
          <p:cNvGrpSpPr/>
          <p:nvPr/>
        </p:nvGrpSpPr>
        <p:grpSpPr>
          <a:xfrm>
            <a:off x="14918525" y="5054484"/>
            <a:ext cx="2724660" cy="2776597"/>
            <a:chOff x="10752220" y="7317958"/>
            <a:chExt cx="1780676" cy="178067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EC1F673-4378-40B9-A4D3-7544D1EAFA71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BF0F71-E562-42AF-9734-9696C487C0E4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194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500" b="1" dirty="0">
                  <a:solidFill>
                    <a:schemeClr val="bg1"/>
                  </a:solidFill>
                </a:rPr>
                <a:t>니</a:t>
              </a:r>
              <a:endParaRPr lang="en-US" sz="115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5798C4E-CDA5-4E06-B20C-A2BB63C38DF8}"/>
              </a:ext>
            </a:extLst>
          </p:cNvPr>
          <p:cNvGrpSpPr/>
          <p:nvPr/>
        </p:nvGrpSpPr>
        <p:grpSpPr>
          <a:xfrm>
            <a:off x="13445290" y="4470985"/>
            <a:ext cx="1937084" cy="1984878"/>
            <a:chOff x="10752220" y="7317958"/>
            <a:chExt cx="1780676" cy="179048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39A6022-4B0A-4A7A-BEF4-649A7E0CACEA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D675A0-166B-42EC-A992-4E62965DBEB3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415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b="1" dirty="0">
                  <a:solidFill>
                    <a:schemeClr val="bg1"/>
                  </a:solidFill>
                </a:rPr>
                <a:t>기</a:t>
              </a:r>
              <a:endParaRPr lang="en-US" sz="9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A8042D7-793F-4F77-A9FA-2DB8B3F88B86}"/>
              </a:ext>
            </a:extLst>
          </p:cNvPr>
          <p:cNvGrpSpPr/>
          <p:nvPr/>
        </p:nvGrpSpPr>
        <p:grpSpPr>
          <a:xfrm>
            <a:off x="14749785" y="8012328"/>
            <a:ext cx="1613162" cy="1669224"/>
            <a:chOff x="10752220" y="7317958"/>
            <a:chExt cx="1780676" cy="18080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B3F305F-BB87-48F9-A0E8-286698478D93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A511E4-DE35-40F5-BB1A-BABBCD81A116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433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b="1" dirty="0">
                  <a:solidFill>
                    <a:schemeClr val="bg1"/>
                  </a:solidFill>
                </a:rPr>
                <a:t>디</a:t>
              </a:r>
              <a:endParaRPr lang="en-US" sz="8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C2B63A2-022B-42F9-9CFA-E3CF8B95B44B}"/>
              </a:ext>
            </a:extLst>
          </p:cNvPr>
          <p:cNvSpPr txBox="1"/>
          <p:nvPr/>
        </p:nvSpPr>
        <p:spPr>
          <a:xfrm>
            <a:off x="0" y="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미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544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3000" accel="50000" fill="remove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6718 0.13518 L -0.06718 0.13565 C -0.05885 0.06481 -0.06171 0.10162 -0.06523 -0.02338 C -0.06562 -0.03056 -0.07005 -0.04352 -0.07109 -0.04884 C -0.072 -0.05324 -0.07187 -0.0588 -0.07317 -0.06319 C -0.07395 -0.0662 -0.07578 -0.06759 -0.07708 -0.07014 C -0.07838 -0.07384 -0.07955 -0.07778 -0.08085 -0.08102 C -0.08151 -0.08472 -0.08203 -0.08866 -0.08268 -0.0919 C -0.08515 -0.10185 -0.0888 -0.11065 -0.09049 -0.12083 C -0.09218 -0.12963 -0.09335 -0.13819 -0.09648 -0.14607 C -0.09791 -0.15023 -0.10039 -0.15301 -0.10234 -0.15671 C -0.10377 -0.16019 -0.10468 -0.16412 -0.10612 -0.16759 C -0.10729 -0.17037 -0.10898 -0.17199 -0.11002 -0.175 C -0.11158 -0.1794 -0.11237 -0.18449 -0.11393 -0.18935 C -0.11627 -0.19676 -0.11901 -0.20347 -0.12174 -0.21111 C -0.12291 -0.21458 -0.12356 -0.21921 -0.12552 -0.22176 C -0.12812 -0.22523 -0.13072 -0.22847 -0.13333 -0.23264 C -0.1388 -0.24097 -0.1358 -0.24028 -0.14296 -0.24699 C -0.14492 -0.24861 -0.147 -0.24931 -0.14882 -0.25046 C -0.1569 -0.26065 -0.15546 -0.26111 -0.16822 -0.26134 L -0.33346 -0.26482 C -0.33919 -0.26736 -0.34518 -0.26944 -0.35078 -0.27222 C -0.35286 -0.27292 -0.35481 -0.275 -0.35677 -0.27569 C -0.36054 -0.27732 -0.36445 -0.27824 -0.36835 -0.2794 C -0.37161 -0.28171 -0.37487 -0.28426 -0.37812 -0.28657 C -0.37994 -0.28796 -0.38203 -0.28889 -0.38385 -0.29005 C -0.40078 -0.30347 -0.38372 -0.29259 -0.39752 -0.30116 C -0.39947 -0.30347 -0.40117 -0.30625 -0.40338 -0.30833 C -0.4052 -0.30995 -0.40755 -0.30949 -0.40911 -0.31181 C -0.41289 -0.31667 -0.41562 -0.32384 -0.41888 -0.32986 L -0.42278 -0.33704 C -0.42369 -0.34375 -0.42695 -0.36991 -0.42877 -0.37315 L -0.43437 -0.3838 C -0.43502 -0.39468 -0.43554 -0.40532 -0.43632 -0.41644 C -0.43671 -0.41991 -0.43776 -0.42361 -0.43828 -0.42708 C -0.43906 -0.43194 -0.43958 -0.43657 -0.44023 -0.44144 C -0.44101 -0.48982 -0.44127 -0.53773 -0.44218 -0.58565 C -0.44244 -0.6037 -0.44283 -0.62176 -0.44414 -0.63958 C -0.44492 -0.65 -0.44791 -0.66366 -0.45182 -0.67222 C -0.45494 -0.6787 -0.45781 -0.68542 -0.46171 -0.69028 C -0.46354 -0.69259 -0.46536 -0.69583 -0.46744 -0.69745 C -0.46992 -0.69931 -0.47265 -0.69954 -0.47513 -0.70093 C -0.47721 -0.70208 -0.47929 -0.70347 -0.48112 -0.70463 L -0.62291 -0.69375 C -0.64609 -0.69144 -0.64817 -0.68773 -0.66562 -0.68287 C -0.67083 -0.68148 -0.67604 -0.68056 -0.68125 -0.6794 L -0.69283 -0.67222 L -0.69856 -0.66875 C -0.7 -0.66597 -0.70091 -0.66296 -0.70247 -0.66134 C -0.70481 -0.65926 -0.70768 -0.6588 -0.71028 -0.65764 C -0.71849 -0.6544 -0.72317 -0.65324 -0.73164 -0.65046 C -0.74114 -0.63958 -0.73463 -0.64491 -0.74921 -0.63958 C -0.75559 -0.6375 -0.76862 -0.63333 -0.76862 -0.63241 L -0.87734 -0.63634 C -0.88684 -0.63681 -0.89114 -0.64954 -0.90078 -0.65417 L -0.90846 -0.65764 C -0.91705 -0.67407 -0.9069 -0.65671 -0.91809 -0.66875 C -0.92213 -0.67269 -0.92604 -0.67824 -0.92981 -0.68287 C -0.93216 -0.68565 -0.93346 -0.69097 -0.93567 -0.69375 C -0.93737 -0.69607 -0.93958 -0.6963 -0.94153 -0.69745 C -0.9427 -0.70093 -0.94388 -0.70486 -0.94531 -0.7081 C -0.94648 -0.71065 -0.9483 -0.7125 -0.94934 -0.71551 C -0.95026 -0.71875 -0.95039 -0.72269 -0.95117 -0.72616 C -0.95247 -0.73125 -0.95403 -0.73565 -0.95507 -0.74074 C -0.95664 -0.74745 -0.95755 -0.75486 -0.95911 -0.76227 L -0.96093 -0.77315 C -0.96158 -0.79236 -0.96237 -0.81157 -0.96289 -0.83079 C -0.9677 -1.00602 -0.96276 -0.93565 -0.96862 -1.01458 C -0.96927 -1.03241 -0.96953 -1.05069 -0.9707 -1.06852 C -0.97083 -1.07245 -0.972 -1.07569 -0.97265 -1.0794 C -0.97317 -1.08403 -0.97408 -1.08866 -0.9746 -1.09352 C -0.97539 -1.10185 -0.97487 -1.11065 -0.97643 -1.11852 C -0.9776 -1.12338 -0.98046 -1.12546 -0.98229 -1.1294 C -0.98372 -1.13264 -0.98476 -1.13704 -0.98619 -1.14028 C -0.98984 -1.14769 -0.99388 -1.15463 -0.99791 -1.16181 C -0.99987 -1.16528 -1.0013 -1.16991 -1.00364 -1.17269 C -1.00559 -1.175 -1.00768 -1.17708 -1.0095 -1.17986 C -1.01158 -1.18241 -1.02005 -1.19514 -1.02317 -1.19792 C -1.025 -1.19954 -1.02695 -1.20023 -1.0289 -1.20139 C -1.03085 -1.20509 -1.03242 -1.20972 -1.03476 -1.21204 C -1.0371 -1.21435 -1.0401 -1.21389 -1.04244 -1.21551 C -1.04466 -1.21736 -1.04622 -1.2206 -1.04843 -1.22292 C -1.05013 -1.22454 -1.05234 -1.22477 -1.05416 -1.22639 C -1.05755 -1.2294 -1.06054 -1.23426 -1.06393 -1.23727 C -1.06575 -1.23912 -1.06783 -1.23935 -1.06979 -1.24097 C -1.07226 -1.24282 -1.07474 -1.24607 -1.07747 -1.24815 C -1.10143 -1.26597 -1.07877 -1.2456 -1.09661 -1.2625 C -1.10429 -1.27662 -1.09635 -1.26412 -1.10651 -1.27315 C -1.10846 -1.27523 -1.11015 -1.2787 -1.11224 -1.28056 C -1.11419 -1.28194 -1.1164 -1.28218 -1.11809 -1.28403 C -1.12031 -1.28611 -1.122 -1.28958 -1.12395 -1.29144 C -1.12565 -1.29282 -1.12773 -1.29398 -1.12955 -1.29491 C -1.13489 -1.29769 -1.13984 -1.30023 -1.14505 -1.30208 C -1.1483 -1.30324 -1.15169 -1.30394 -1.15468 -1.30556 C -1.15807 -1.30741 -1.16119 -1.31065 -1.16458 -1.31296 C -1.16575 -1.31528 -1.16679 -1.31852 -1.16849 -1.32014 C -1.175 -1.32732 -1.17903 -1.32732 -1.18593 -1.33125 C -1.18776 -1.33194 -1.18984 -1.33357 -1.19179 -1.33449 C -1.1944 -1.33588 -1.19713 -1.33657 -1.19947 -1.33819 C -1.21757 -1.35093 -1.19518 -1.34167 -1.21849 -1.34884 C -1.22148 -1.35116 -1.22356 -1.3544 -1.22669 -1.35648 C -1.23216 -1.36019 -1.24414 -1.36713 -1.24414 -1.36667 C -1.24609 -1.36944 -1.24804 -1.37245 -1.25 -1.37407 C -1.25312 -1.37662 -1.26497 -1.38357 -1.2694 -1.38495 C -1.27461 -1.38681 -1.27981 -1.38727 -1.28502 -1.38866 L -1.29661 -1.3956 C -1.30052 -1.39815 -1.30429 -1.40093 -1.30833 -1.40324 L -1.32187 -1.41019 C -1.32434 -1.41157 -1.32708 -1.41227 -1.32968 -1.41389 C -1.33789 -1.41806 -1.33268 -1.41759 -1.33958 -1.41759 " pathEditMode="relative" rAng="0" ptsTypes="AAAAAAAAAAAAAAAAAAAAAAAAAAAAAAAAAAAAAAAAAAAAAAAAAAAAAAAAAAAAAAAAAAAAAAAAAAAAAAAAAAAAAAAAAAAAAAAAAAAAAAAAAAAAAA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59" y="-776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3000" ac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4 0.00347 L 0.00794 0.00347 C 0.00716 -0.01875 0.00833 -0.04144 0.00586 -0.0632 C 0.00378 -0.08264 -0.00534 -0.0882 -0.0138 -0.09491 C -0.01575 -0.0963 -0.01797 -0.09653 -0.01979 -0.09838 C -0.02656 -0.10509 -0.03203 -0.11505 -0.03945 -0.11945 C -0.04271 -0.1213 -0.04609 -0.12176 -0.04935 -0.12292 C -0.05651 -0.1419 -0.04935 -0.12847 -0.0651 -0.13704 C -0.06797 -0.13843 -0.07018 -0.14259 -0.07305 -0.14398 C -0.07682 -0.14607 -0.08099 -0.1463 -0.08489 -0.14746 C -0.08685 -0.14977 -0.08893 -0.15209 -0.09075 -0.15463 C -0.09349 -0.15787 -0.0957 -0.1625 -0.0987 -0.16505 C -0.10117 -0.16713 -0.10403 -0.1669 -0.10664 -0.16852 C -0.10937 -0.17037 -0.11185 -0.17361 -0.11445 -0.17547 C -0.1164 -0.17709 -0.11849 -0.17755 -0.12044 -0.17917 C -0.12318 -0.18125 -0.12552 -0.18449 -0.12825 -0.18611 C -0.13216 -0.1882 -0.1362 -0.18843 -0.1401 -0.18959 C -0.15716 -0.20972 -0.13568 -0.18565 -0.15195 -0.20023 C -0.15417 -0.20209 -0.15573 -0.20533 -0.15794 -0.20718 C -0.16172 -0.21019 -0.16575 -0.21181 -0.16979 -0.21412 L -0.18164 -0.2213 C -0.19271 -0.22616 -0.18685 -0.22384 -0.19935 -0.22824 L -0.26849 -0.22477 C -0.32682 -0.21968 -0.25325 -0.22361 -0.2901 -0.21759 C -0.30195 -0.21574 -0.3138 -0.21528 -0.32565 -0.21412 L -0.3375 -0.21065 C -0.34075 -0.20949 -0.34414 -0.2081 -0.34739 -0.20718 C -0.35195 -0.20579 -0.35664 -0.20486 -0.3612 -0.20371 C -0.3638 -0.20139 -0.36627 -0.19838 -0.36914 -0.19653 C -0.37226 -0.19468 -0.37565 -0.19398 -0.3789 -0.19306 C -0.38112 -0.19259 -0.41263 -0.18634 -0.42239 -0.18264 C -0.43034 -0.1794 -0.43854 -0.17778 -0.44609 -0.17199 C -0.45065 -0.16852 -0.45495 -0.16343 -0.45989 -0.16158 C -0.46758 -0.15857 -0.47565 -0.15926 -0.48359 -0.1581 C -0.4862 -0.15579 -0.48867 -0.15255 -0.4914 -0.15093 C -0.49531 -0.14908 -0.49935 -0.14884 -0.50325 -0.14746 C -0.50599 -0.14653 -0.50859 -0.14514 -0.5112 -0.14398 C -0.5125 -0.14167 -0.51354 -0.13843 -0.5151 -0.13704 C -0.51888 -0.13357 -0.53528 -0.13033 -0.53685 -0.12986 C -0.56289 -0.11459 -0.55299 -0.11898 -0.60989 -0.12986 C -0.61263 -0.13056 -0.61354 -0.13773 -0.61575 -0.14051 C -0.61758 -0.14259 -0.61992 -0.14236 -0.62174 -0.14398 C -0.62383 -0.14584 -0.62565 -0.14861 -0.6276 -0.15093 C -0.62825 -0.15463 -0.62864 -0.15834 -0.62956 -0.16158 C -0.63073 -0.16528 -0.63268 -0.16829 -0.63359 -0.17199 C -0.63463 -0.17639 -0.6345 -0.18172 -0.63555 -0.18611 C -0.63646 -0.19005 -0.63828 -0.19306 -0.63945 -0.19653 C -0.64101 -0.20116 -0.64232 -0.20579 -0.64349 -0.21065 C -0.64427 -0.21412 -0.64453 -0.21783 -0.64544 -0.2213 C -0.64648 -0.225 -0.64805 -0.22824 -0.64935 -0.23172 L -0.65325 -0.25972 C -0.6539 -0.26435 -0.65377 -0.26991 -0.65534 -0.27384 C -0.65924 -0.28449 -0.66015 -0.28588 -0.66315 -0.29838 C -0.66393 -0.30185 -0.66419 -0.30556 -0.6651 -0.3088 C -0.66745 -0.31621 -0.67044 -0.32292 -0.67305 -0.32986 L -0.67695 -0.34051 C -0.67825 -0.34398 -0.6793 -0.34792 -0.68099 -0.35093 C -0.68489 -0.3581 -0.68971 -0.36389 -0.69284 -0.37199 C -0.70182 -0.39607 -0.69622 -0.39051 -0.70664 -0.39653 C -0.70794 -0.40023 -0.70937 -0.40347 -0.71055 -0.40718 C -0.71198 -0.41158 -0.71276 -0.4169 -0.71445 -0.42107 C -0.71614 -0.42523 -0.71862 -0.42801 -0.72044 -0.43172 C -0.72252 -0.43611 -0.72422 -0.44121 -0.7263 -0.44584 C -0.72747 -0.44838 -0.72903 -0.45023 -0.73034 -0.45278 C -0.73242 -0.45718 -0.73437 -0.46204 -0.7362 -0.46667 C -0.73893 -0.47361 -0.74414 -0.48773 -0.74414 -0.48773 C -0.74831 -0.51042 -0.74271 -0.48588 -0.75195 -0.5088 C -0.76601 -0.54375 -0.74323 -0.50023 -0.7638 -0.53704 C -0.76575 -0.54722 -0.76562 -0.54931 -0.76979 -0.5581 C -0.77213 -0.56297 -0.77552 -0.56644 -0.7776 -0.57199 C -0.7789 -0.57547 -0.77995 -0.57963 -0.78164 -0.58264 C -0.78333 -0.58565 -0.78568 -0.58704 -0.7875 -0.58959 C -0.78893 -0.59167 -0.78971 -0.59537 -0.7914 -0.59653 C -0.79583 -0.59954 -0.82252 -0.60347 -0.82305 -0.60371 C -0.87305 -0.60579 -0.92305 -0.60602 -0.97305 -0.60718 C -0.98229 -0.60834 -0.99153 -0.6088 -1.00065 -0.61065 C -1.00273 -0.61111 -1.00456 -0.61343 -1.00664 -0.61412 C -1.0112 -0.61574 -1.01575 -0.61644 -1.02044 -0.61759 C -1.02292 -0.62037 -1.03437 -0.6331 -1.03815 -0.63519 C -1.06536 -0.64977 -1.0345 -0.62639 -1.06185 -0.6456 C -1.06849 -0.65047 -1.07461 -0.65718 -1.08164 -0.65972 C -1.08489 -0.66088 -1.08815 -0.66181 -1.0914 -0.6632 C -1.09349 -0.66412 -1.09531 -0.66597 -1.09739 -0.66667 C -1.10065 -0.66829 -1.1039 -0.66922 -1.10729 -0.67037 C -1.10924 -0.67384 -1.11068 -0.67847 -1.11315 -0.68079 C -1.11706 -0.68472 -1.12786 -0.68912 -1.13294 -0.69144 C -1.13489 -0.69375 -1.13672 -0.69653 -1.1388 -0.69838 C -1.14075 -0.7 -1.14297 -0.69977 -1.14479 -0.70185 C -1.15885 -0.71852 -1.14193 -0.70857 -1.15859 -0.71597 C -1.16302 -0.71991 -1.16849 -0.72408 -1.17239 -0.72986 C -1.18437 -0.74838 -1.175 -0.74167 -1.18802 -0.74746 C -1.18997 -0.74977 -1.19219 -0.75162 -1.19401 -0.7544 C -1.19752 -0.75996 -1.2 -0.76736 -1.20377 -0.77199 C -1.20586 -0.77431 -1.20794 -0.77639 -1.20976 -0.77894 C -1.21966 -0.79375 -1.2112 -0.78681 -1.22161 -0.79306 C -1.22422 -0.79746 -1.22708 -0.80185 -1.22943 -0.80695 C -1.23659 -0.8213 -1.23672 -0.8294 -1.24726 -0.8419 L -1.25911 -0.85602 C -1.26107 -0.85834 -1.26393 -0.85926 -1.26497 -0.86297 L -1.26706 -0.87014 " pathEditMode="relative" ptsTypes="AAAAAAAAAAAAAAAAAAAAAAAAAAAAAAAAAAAAAAAAAAAAAAAAAAAAAAAAAAAAAAAAAAAAAAAAAAAAAAAAAAAAAAAAAAAAAAAAAAAA">
                                      <p:cBhvr>
                                        <p:cTn id="8" dur="8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3000" accel="50000" fill="remove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1693 -0.01643 L -0.01693 -0.01643 C -0.01628 -0.02708 -0.01485 -0.0375 -0.01485 -0.04815 C -0.01485 -0.06342 -0.01706 -0.07685 -0.02084 -0.09028 C -0.02188 -0.09398 -0.02344 -0.09722 -0.02474 -0.10069 C -0.02539 -0.10555 -0.02565 -0.11041 -0.0267 -0.11481 C -0.02774 -0.11875 -0.02956 -0.12176 -0.03073 -0.12523 C -0.03216 -0.12986 -0.03347 -0.13449 -0.03464 -0.13935 C -0.03959 -0.15972 -0.03295 -0.14028 -0.04063 -0.16041 C -0.04128 -0.16736 -0.04141 -0.17477 -0.04258 -0.18148 C -0.05013 -0.22616 -0.04362 -0.1662 -0.04844 -0.20949 C -0.04896 -0.21412 -0.05013 -0.23426 -0.05248 -0.2412 C -0.05938 -0.26204 -0.05612 -0.22546 -0.0642 -0.26921 C -0.06667 -0.28217 -0.06537 -0.27847 -0.07019 -0.29028 C -0.07227 -0.29537 -0.07657 -0.30671 -0.08008 -0.31134 C -0.08386 -0.31643 -0.08737 -0.32268 -0.09193 -0.32546 C -0.10404 -0.33264 -0.09571 -0.32847 -0.11758 -0.33241 C -0.15378 -0.33009 -0.18998 -0.32986 -0.22605 -0.32546 C -0.22852 -0.325 -0.22982 -0.31991 -0.23203 -0.31829 C -0.23516 -0.3162 -0.23855 -0.31597 -0.24193 -0.31481 C -0.25521 -0.2912 -0.23985 -0.31504 -0.25573 -0.30092 C -0.27956 -0.27963 -0.25144 -0.29745 -0.26953 -0.2868 C -0.28321 -0.2706 -0.26602 -0.28981 -0.28529 -0.27268 C -0.28881 -0.26967 -0.29193 -0.26574 -0.29519 -0.26227 C -0.29714 -0.25995 -0.29896 -0.25717 -0.30105 -0.25509 C -0.303 -0.25347 -0.30508 -0.25278 -0.30703 -0.25162 C -0.30899 -0.24699 -0.31016 -0.24097 -0.31289 -0.23773 C -0.31641 -0.23356 -0.32136 -0.23472 -0.32474 -0.23055 C -0.33295 -0.22083 -0.32839 -0.22454 -0.33868 -0.22014 C -0.33998 -0.21782 -0.34089 -0.21435 -0.34258 -0.21319 C -0.34701 -0.20972 -0.36914 -0.20625 -0.37019 -0.20602 C -0.39128 -0.20717 -0.41237 -0.20741 -0.43334 -0.20949 C -0.44414 -0.21065 -0.43841 -0.21342 -0.44714 -0.22014 C -0.44961 -0.22199 -0.45248 -0.22245 -0.45508 -0.22361 C -0.46159 -0.23287 -0.46888 -0.2412 -0.47474 -0.25162 C -0.47813 -0.25764 -0.48112 -0.26389 -0.48464 -0.26921 C -0.48646 -0.27199 -0.48881 -0.27338 -0.49063 -0.27616 C -0.49414 -0.28171 -0.49662 -0.28912 -0.50052 -0.29375 L -0.51224 -0.30787 C -0.52149 -0.33241 -0.51628 -0.3243 -0.52618 -0.33588 C -0.53099 -0.3706 -0.52448 -0.33472 -0.53203 -0.35694 C -0.53308 -0.36018 -0.53308 -0.36412 -0.53399 -0.36759 C -0.53646 -0.37639 -0.53828 -0.37847 -0.54193 -0.38495 C -0.54258 -0.39097 -0.5431 -0.39676 -0.54388 -0.40254 C -0.5444 -0.40625 -0.54532 -0.40949 -0.54584 -0.41319 C -0.54662 -0.41898 -0.54688 -0.425 -0.54779 -0.43055 C -0.54948 -0.44143 -0.55378 -0.46227 -0.55378 -0.46227 C -0.55443 -0.47153 -0.55482 -0.48102 -0.55573 -0.49028 C -0.55612 -0.49398 -0.55716 -0.49722 -0.55769 -0.50092 C -0.55847 -0.50671 -0.55899 -0.5125 -0.55964 -0.51852 C -0.56068 -0.54097 -0.56146 -0.56898 -0.56368 -0.59213 C -0.56407 -0.59676 -0.56511 -0.60139 -0.56563 -0.60625 C -0.56641 -0.61435 -0.5668 -0.62245 -0.56758 -0.63079 C -0.56758 -0.63148 -0.57383 -0.68958 -0.57552 -0.69398 L -0.57943 -0.7044 C -0.58503 -0.74467 -0.57722 -0.69514 -0.58529 -0.72893 C -0.58646 -0.73333 -0.58607 -0.73866 -0.58724 -0.74305 C -0.59063 -0.75416 -0.59519 -0.76412 -0.59909 -0.77454 L -0.59909 -0.77454 C -0.61029 -0.80625 -0.60391 -0.79653 -0.61498 -0.80972 C -0.61628 -0.81319 -0.61693 -0.81805 -0.61888 -0.82014 C -0.6224 -0.82407 -0.63073 -0.82731 -0.63073 -0.82731 C -0.63269 -0.82963 -0.63477 -0.83171 -0.63659 -0.83426 C -0.64362 -0.84421 -0.63828 -0.84352 -0.65052 -0.85185 C -0.66055 -0.85879 -0.67149 -0.85995 -0.68203 -0.86227 C -0.72201 -0.88611 -0.69414 -0.87222 -0.78464 -0.86574 C -0.78802 -0.86551 -0.79128 -0.86296 -0.79453 -0.86227 C -0.81159 -0.85856 -0.83581 -0.85694 -0.85183 -0.85532 L -0.88529 -0.84838 C -0.8944 -0.84629 -0.90235 -0.84514 -0.91094 -0.8412 C -0.91302 -0.84028 -0.91498 -0.83866 -0.91693 -0.83773 C -0.92214 -0.83518 -0.92748 -0.8331 -0.93269 -0.83079 L -0.94063 -0.82731 C -0.94258 -0.825 -0.9444 -0.82199 -0.94649 -0.82014 C -0.94844 -0.81852 -0.95065 -0.81852 -0.95248 -0.81666 C -0.95404 -0.81504 -0.95482 -0.81134 -0.95638 -0.80972 C -0.95821 -0.80787 -0.96042 -0.80764 -0.96237 -0.80625 C -0.96498 -0.80416 -0.96745 -0.80116 -0.97019 -0.79907 C -0.98542 -0.7875 -0.98516 -0.78796 -0.99584 -0.78171 C -0.99779 -0.77916 -0.99987 -0.77708 -1.00183 -0.77454 C -1.00443 -0.77129 -1.00664 -0.76643 -1.00964 -0.76412 C -1.01537 -0.75949 -1.02149 -0.75694 -1.02748 -0.75347 C -1.02943 -0.75231 -1.03151 -0.75162 -1.03334 -0.75 C -1.05417 -0.73148 -1.03763 -0.74491 -1.05118 -0.73588 C -1.05443 -0.73379 -1.05756 -0.73032 -1.06107 -0.72893 C -1.0668 -0.72685 -1.07279 -0.72662 -1.07878 -0.72546 C -1.08138 -0.7243 -1.08412 -0.72338 -1.08672 -0.72199 C -1.09258 -0.71875 -1.09844 -0.71412 -1.10443 -0.71134 C -1.10703 -0.71018 -1.10977 -0.70926 -1.11237 -0.70787 C -1.11628 -0.70579 -1.12006 -0.70231 -1.12422 -0.70092 L -1.14388 -0.69398 C -1.15326 -0.69028 -1.15495 -0.68819 -1.16563 -0.68333 C -1.16888 -0.68194 -1.17227 -0.68148 -1.17552 -0.67986 C -1.17956 -0.67801 -1.18321 -0.6743 -1.18737 -0.67291 C -1.19388 -0.67037 -1.20065 -0.66967 -1.20703 -0.66574 L -1.23672 -0.64815 L -1.24857 -0.64467 C -1.25183 -0.64375 -1.25508 -0.64213 -1.25834 -0.6412 C -1.26433 -0.63981 -1.27019 -0.63889 -1.27618 -0.63773 C -1.29193 -0.62731 -1.29401 -0.62407 -1.31172 -0.62014 C -1.32084 -0.61805 -1.33008 -0.61805 -1.3392 -0.61666 C -1.34506 -0.61574 -1.35105 -0.61435 -1.3569 -0.61319 L -1.44779 -0.62361 C -1.45039 -0.62407 -1.453 -0.62616 -1.4556 -0.62708 C -1.45886 -0.62847 -1.46224 -0.6294 -1.4655 -0.63079 C -1.4681 -0.63171 -1.47071 -0.63333 -1.47344 -0.63426 C -1.478 -0.63565 -1.48256 -0.63657 -1.48724 -0.63773 C -1.4892 -0.64004 -1.49115 -0.64236 -1.4931 -0.64467 C -1.49584 -0.64815 -1.49818 -0.65231 -1.50105 -0.65532 C -1.50287 -0.65717 -1.50508 -0.65741 -1.5069 -0.65879 C -1.52735 -0.6743 -1.49974 -0.65694 -1.5267 -0.67291 C -1.52865 -0.67639 -1.53034 -0.68055 -1.53256 -0.68333 C -1.53946 -0.69143 -1.54349 -0.69329 -1.55039 -0.69745 C -1.57318 -0.73796 -1.54636 -0.69143 -1.57214 -0.73241 C -1.57487 -0.7368 -1.57696 -0.74282 -1.57995 -0.74653 C -1.5836 -0.75092 -1.58789 -0.75347 -1.5918 -0.75694 C -1.60912 -0.78773 -1.60052 -0.78102 -1.61355 -0.78866 C -1.63399 -0.825 -1.60677 -0.77569 -1.63125 -0.82384 C -1.63438 -0.82986 -1.63842 -0.83472 -1.64115 -0.8412 C -1.6431 -0.84606 -1.64519 -0.85046 -1.64714 -0.85532 C -1.64844 -0.85879 -1.64935 -0.86296 -1.65105 -0.86574 C -1.65404 -0.87106 -1.65782 -0.87477 -1.66094 -0.87986 C -1.66433 -0.88541 -1.67084 -0.89745 -1.67084 -0.89745 C -1.67279 -0.9044 -1.67435 -0.9118 -1.6767 -0.91852 C -1.67774 -0.92129 -1.67956 -0.92291 -1.6806 -0.92546 C -1.68151 -0.92754 -1.6819 -0.93009 -1.68269 -0.93241 " pathEditMode="relative" ptsTypes="AAAAAAAAAAAAAAAAAAAAAAAAAAAAAAAAAAAAAAAAAAAAAAAAAAAAAAAAAAAAAAAAAAAAAAAAAAAAAAAAAAAAAAAAAAAAAAAAAAAAAAAAAAAAAAAAAAAAAAAAAAAAAA">
                                      <p:cBhvr>
                                        <p:cTn id="10" dur="9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3000" ac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4098 L -0.00677 -0.04098 C -0.00768 -0.07037 -0.00625 -0.10926 -0.01276 -0.13936 C -0.01627 -0.15556 -0.02174 -0.17477 -0.02851 -0.18843 C -0.03164 -0.19468 -0.03515 -0.20024 -0.03841 -0.20602 C -0.04036 -0.20949 -0.04219 -0.21343 -0.0444 -0.21644 C -0.04765 -0.2213 -0.05104 -0.2257 -0.05417 -0.23056 C -0.05625 -0.2338 -0.05794 -0.23797 -0.06015 -0.24098 C -0.06523 -0.24861 -0.06601 -0.24815 -0.072 -0.25162 C -0.07331 -0.25394 -0.07435 -0.25695 -0.07591 -0.25857 C -0.07917 -0.26204 -0.08737 -0.26667 -0.09167 -0.26922 C -0.097 -0.26806 -0.10234 -0.26736 -0.10755 -0.26574 C -0.11289 -0.26389 -0.11627 -0.25903 -0.12135 -0.2551 C -0.12318 -0.25371 -0.12526 -0.25278 -0.12721 -0.25162 C -0.12851 -0.24815 -0.12943 -0.24375 -0.13112 -0.24098 C -0.13476 -0.23542 -0.14297 -0.22709 -0.14297 -0.22709 C -0.14805 -0.2007 -0.14127 -0.23311 -0.14896 -0.20602 C -0.14987 -0.20278 -0.14961 -0.19838 -0.15091 -0.19537 C -0.15456 -0.18774 -0.16458 -0.17986 -0.16862 -0.17431 C -0.17096 -0.17153 -0.17239 -0.16667 -0.17461 -0.16389 C -0.17903 -0.15834 -0.18997 -0.15186 -0.1944 -0.14977 C -0.19961 -0.14746 -0.20508 -0.14653 -0.21015 -0.14283 L -0.22005 -0.13588 C -0.23971 -0.13704 -0.2595 -0.13635 -0.27917 -0.13936 C -0.28268 -0.13982 -0.28568 -0.14445 -0.28906 -0.1463 C -0.347 -0.17801 -0.28437 -0.14121 -0.31081 -0.15695 C -0.31406 -0.16274 -0.3168 -0.16991 -0.3207 -0.17431 C -0.32695 -0.18149 -0.33958 -0.18334 -0.34635 -0.18496 C -0.35026 -0.19074 -0.35377 -0.19769 -0.3582 -0.20255 C -0.3612 -0.20579 -0.36484 -0.20695 -0.3681 -0.20949 C -0.372 -0.21274 -0.37591 -0.21667 -0.37982 -0.22014 C -0.40755 -0.24236 -0.37396 -0.21297 -0.39765 -0.23403 C -0.39961 -0.2375 -0.4013 -0.2419 -0.40351 -0.24468 C -0.40534 -0.24653 -0.40781 -0.24584 -0.4095 -0.24815 C -0.41133 -0.2507 -0.41185 -0.25556 -0.41341 -0.25857 C -0.42682 -0.28496 -0.42435 -0.28079 -0.43515 -0.29375 C -0.43646 -0.30186 -0.43763 -0.31019 -0.43906 -0.31829 C -0.44023 -0.32431 -0.44284 -0.32963 -0.4431 -0.33588 C -0.44362 -0.35811 -0.44349 -0.38056 -0.44101 -0.40255 C -0.44062 -0.40602 -0.43711 -0.40486 -0.43515 -0.40602 C -0.43255 -0.41065 -0.42943 -0.41459 -0.42721 -0.41991 C -0.42604 -0.42292 -0.42695 -0.42824 -0.42526 -0.43056 C -0.42318 -0.43357 -0.42005 -0.43287 -0.41732 -0.43403 C -0.40742 -0.45162 -0.42187 -0.42755 -0.40156 -0.45162 C -0.38685 -0.46922 -0.40377 -0.45718 -0.38971 -0.46551 C -0.38776 -0.46806 -0.38581 -0.47014 -0.38385 -0.47269 C -0.37617 -0.48218 -0.37148 -0.49074 -0.36211 -0.49723 C -0.35833 -0.49977 -0.35417 -0.49954 -0.35026 -0.5007 C -0.34961 -0.50417 -0.34974 -0.50857 -0.34831 -0.51135 C -0.34687 -0.51389 -0.34414 -0.51297 -0.34232 -0.51482 C -0.33685 -0.52037 -0.33463 -0.525 -0.33047 -0.53218 C -0.32435 -0.56505 -0.32409 -0.55787 -0.32851 -0.60602 C -0.3289 -0.61019 -0.33112 -0.61297 -0.33255 -0.61644 C -0.34492 -0.64723 -0.33203 -0.61551 -0.3444 -0.64098 C -0.34648 -0.64561 -0.34805 -0.6507 -0.35026 -0.6551 C -0.35403 -0.6625 -0.35898 -0.66783 -0.36211 -0.67616 C -0.36341 -0.67963 -0.36432 -0.6838 -0.36601 -0.68658 C -0.36771 -0.68959 -0.37018 -0.69098 -0.372 -0.69375 C -0.37682 -0.70139 -0.38034 -0.71181 -0.38581 -0.71829 C -0.38776 -0.72061 -0.38984 -0.72269 -0.39167 -0.72524 C -0.39323 -0.72732 -0.39388 -0.73102 -0.3957 -0.73218 C -0.39948 -0.73473 -0.40351 -0.73473 -0.40755 -0.73588 C -0.40885 -0.73936 -0.40976 -0.74329 -0.41146 -0.7463 C -0.41653 -0.75533 -0.42018 -0.7544 -0.42721 -0.75695 C -0.42917 -0.75926 -0.43099 -0.76227 -0.4332 -0.76389 C -0.43633 -0.76598 -0.43971 -0.76644 -0.4431 -0.76736 C -0.45156 -0.76991 -0.46015 -0.77199 -0.46875 -0.77431 L -0.59101 -0.77084 C -0.5957 -0.77061 -0.60026 -0.76852 -0.60495 -0.76736 L -0.6207 -0.76389 C -0.64349 -0.74769 -0.6151 -0.7669 -0.64635 -0.74977 C -0.64974 -0.74792 -0.65273 -0.74445 -0.65625 -0.74283 C -0.66002 -0.74098 -0.66406 -0.74051 -0.6681 -0.73936 C -0.67135 -0.7382 -0.67474 -0.73727 -0.67786 -0.73588 C -0.70247 -0.72385 -0.67708 -0.73264 -0.70156 -0.72524 C -0.7043 -0.72176 -0.70677 -0.71783 -0.7095 -0.71482 C -0.71198 -0.71204 -0.71471 -0.70996 -0.71745 -0.70764 C -0.72057 -0.7051 -0.72396 -0.70301 -0.72721 -0.7007 C -0.73125 -0.69815 -0.73711 -0.69491 -0.74101 -0.69375 C -0.7457 -0.69213 -0.75026 -0.69144 -0.75495 -0.69028 C -0.7569 -0.68658 -0.75833 -0.68195 -0.76081 -0.67963 C -0.76719 -0.67408 -0.77565 -0.67315 -0.78255 -0.66922 C -0.80169 -0.65787 -0.78242 -0.66459 -0.80625 -0.65857 C -0.81015 -0.6551 -0.81419 -0.65186 -0.8181 -0.64815 C -0.83581 -0.63056 -0.82031 -0.62338 -0.86341 -0.61644 C -0.8707 -0.61528 -0.87799 -0.61459 -0.88515 -0.61297 C -0.88919 -0.61204 -0.8931 -0.61088 -0.897 -0.60949 C -0.89961 -0.60857 -0.90221 -0.60672 -0.90495 -0.60602 C -0.93385 -0.59885 -0.94219 -0.59885 -0.97005 -0.59537 C -0.97461 -0.59422 -0.9793 -0.59375 -0.98385 -0.5919 C -0.98789 -0.59028 -0.99153 -0.58496 -0.9957 -0.58496 L -1.11015 -0.58843 C -1.11211 -0.59074 -1.11393 -0.59352 -1.11614 -0.59537 C -1.11797 -0.59699 -1.12044 -0.59653 -1.122 -0.59885 C -1.12526 -0.60394 -1.12682 -0.61135 -1.12995 -0.61644 C -1.13411 -0.62315 -1.13945 -0.62755 -1.14375 -0.63403 C -1.17083 -0.67547 -1.14792 -0.64723 -1.16341 -0.66551 C -1.16706 -0.675 -1.16888 -0.67894 -1.17135 -0.69028 C -1.17461 -0.7044 -1.17539 -0.71158 -1.17721 -0.72524 C -1.17682 -0.73149 -1.1763 -0.7544 -1.17331 -0.76389 C -1.17096 -0.7713 -1.16966 -0.78102 -1.16549 -0.78496 L -1.15755 -0.7919 C -1.15443 -0.80047 -1.1487 -0.81713 -1.14375 -0.81991 C -1.13971 -0.82223 -1.13555 -0.82361 -1.1319 -0.82709 C -1.1293 -0.8294 -1.12682 -0.83241 -1.12396 -0.83403 C -1.11888 -0.83704 -1.11328 -0.83797 -1.1082 -0.84098 C -1.10443 -0.84329 -1.09818 -0.84723 -1.0944 -0.84815 C -1.08581 -0.84977 -1.07721 -0.85047 -1.06875 -0.85162 C -1.05403 -0.86899 -1.07396 -0.84723 -1.0431 -0.86551 L -1.03125 -0.87269 C -1.0293 -0.875 -1.02695 -0.87662 -1.02526 -0.87963 C -1.02357 -0.88264 -1.02331 -0.88797 -1.02135 -0.89005 C -1.01784 -0.89399 -1.01341 -0.89491 -1.0095 -0.89723 C -1.0069 -0.9007 -1.00403 -0.90371 -1.00156 -0.90764 C -0.98424 -0.93496 -0.99857 -0.91713 -0.98581 -0.93218 C -0.9845 -0.93588 -0.98307 -0.93912 -0.9819 -0.94283 C -0.97786 -0.95533 -0.97877 -0.95672 -0.97396 -0.96736 C -0.97278 -0.96991 -0.97135 -0.97199 -0.97005 -0.97431 C -0.9707 -1.00116 -0.9694 -1.02848 -0.972 -1.0551 C -0.97278 -1.0632 -0.98372 -1.08449 -0.98776 -1.09005 C -0.99088 -1.09445 -0.99466 -1.09653 -0.99765 -1.1007 C -0.99987 -1.10371 -1.0013 -1.10834 -1.00364 -1.11111 C -1.00729 -1.11551 -1.01159 -1.11806 -1.01549 -1.12176 C -1.01875 -1.125 -1.022 -1.12871 -1.02526 -1.13218 C -1.03359 -1.14144 -1.03555 -1.14653 -1.047 -1.15324 L -1.05885 -1.16042 C -1.06081 -1.16389 -1.06224 -1.16875 -1.06471 -1.17084 C -1.06966 -1.17477 -1.07539 -1.17477 -1.0806 -1.17778 C -1.08255 -1.17894 -1.08463 -1.17986 -1.08646 -1.18149 C -1.08919 -1.18334 -1.09167 -1.18611 -1.0944 -1.18843 C -1.10677 -1.19838 -1.10482 -1.19699 -1.11406 -1.20232 C -1.11614 -1.20602 -1.11823 -1.20903 -1.12005 -1.21297 C -1.12161 -1.21621 -1.12226 -1.22061 -1.12396 -1.22338 C -1.12565 -1.22639 -1.12799 -1.22824 -1.12995 -1.23056 C -1.13125 -1.23635 -1.13255 -1.24213 -1.13385 -1.24815 C -1.13463 -1.25139 -1.13555 -1.25486 -1.13581 -1.25857 C -1.13685 -1.27361 -1.13698 -1.28889 -1.13776 -1.30394 C -1.13828 -1.31459 -1.13906 -1.325 -1.13971 -1.33542 C -1.13776 -1.40093 -1.13633 -1.46667 -1.13385 -1.53195 C -1.13346 -1.54167 -1.13138 -1.54329 -1.12799 -1.54954 C -1.12721 -1.55417 -1.12721 -1.55926 -1.12591 -1.56366 C -1.12513 -1.56644 -1.12318 -1.56806 -1.122 -1.57061 C -1.12057 -1.57385 -1.1194 -1.57755 -1.1181 -1.58102 C -1.11693 -1.5875 -1.11367 -1.60556 -1.11211 -1.60926 C -1.11081 -1.6125 -1.10807 -1.61343 -1.10625 -1.61621 C -1.10403 -1.61945 -1.10208 -1.62292 -1.10026 -1.62662 C -1.09883 -1.62986 -1.09778 -1.63403 -1.09635 -1.63727 C -1.09518 -1.63982 -1.09349 -1.64167 -1.09245 -1.64422 C -1.08594 -1.65973 -1.08594 -1.66019 -1.08255 -1.67246 " pathEditMode="relative" ptsTypes="AAAAAAAAAAAAAAAAAAAAAAAAAAAAAAAAAAAAAAAAAAAAAAAAAAAAAAAAAAAAAAAAAAAAAAAAAAAAAAAAAAAAAAAAAAAAAAAAAAAAAAAAAAAAAAAAAAAAAAAAAAAAAAAAAAAAAAAAAAAAAAAAAAAAA">
                                      <p:cBhvr>
                                        <p:cTn id="12" dur="8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3000" ac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82 0.01991 L 0.02982 0.01991 C 0.02448 0.01505 0.01901 0.01111 0.01393 0.00579 C 0.01068 0.00231 0.00586 -0.01204 0.00404 -0.01528 C 0.00248 -0.01829 -2.29167E-6 -0.01968 -0.00182 -0.02222 C -0.0039 -0.02546 -0.00573 -0.0294 -0.00768 -0.03287 C -0.01159 -0.05324 -0.00677 -0.03449 -0.01562 -0.05046 C -0.03229 -0.07986 -0.00872 -0.04283 -0.02161 -0.07153 C -0.02304 -0.07477 -0.02552 -0.07616 -0.02747 -0.07847 C -0.03008 -0.08773 -0.03229 -0.09745 -0.03541 -0.10648 C -0.03633 -0.10926 -0.03841 -0.11065 -0.03932 -0.11343 C -0.04635 -0.13426 -0.03268 -0.11505 -0.04726 -0.14514 C -0.04857 -0.14792 -0.05117 -0.14745 -0.05312 -0.14861 C -0.05377 -0.15208 -0.05455 -0.15556 -0.05508 -0.15926 C -0.05586 -0.16389 -0.05586 -0.16898 -0.05703 -0.17315 C -0.05924 -0.18079 -0.06237 -0.18727 -0.06497 -0.19421 L -0.06888 -0.20486 C -0.06953 -0.20833 -0.06992 -0.21204 -0.07096 -0.21528 C -0.07461 -0.22824 -0.07422 -0.22315 -0.07877 -0.23287 C -0.08086 -0.23727 -0.08281 -0.24213 -0.08476 -0.24699 C -0.0875 -0.2537 -0.08997 -0.26088 -0.09258 -0.26783 C -0.09388 -0.27153 -0.09466 -0.27593 -0.09661 -0.27847 C -0.09922 -0.28195 -0.10195 -0.28519 -0.10442 -0.28889 C -0.10664 -0.29213 -0.1082 -0.2963 -0.11041 -0.29954 C -0.11458 -0.30579 -0.1194 -0.30926 -0.12422 -0.31343 C -0.12552 -0.31713 -0.12604 -0.32199 -0.12812 -0.32408 C -0.13112 -0.32708 -0.13476 -0.32616 -0.13802 -0.32755 C -0.13997 -0.32847 -0.14192 -0.32986 -0.14388 -0.33102 C -0.147 -0.33658 -0.15143 -0.3456 -0.15573 -0.34861 C -0.16028 -0.35162 -0.17903 -0.35509 -0.18138 -0.35556 C -0.19179 -0.36783 -0.18281 -0.35926 -0.19726 -0.3662 C -0.20117 -0.36806 -0.20508 -0.37083 -0.20911 -0.37315 L -0.21497 -0.37662 C -0.21692 -0.37778 -0.21888 -0.3794 -0.22096 -0.38009 C -0.22422 -0.38148 -0.22747 -0.38241 -0.23073 -0.3838 C -0.23346 -0.38472 -0.23607 -0.38634 -0.23867 -0.38727 C -0.25599 -0.39329 -0.24492 -0.3875 -0.25638 -0.39421 C -0.25911 -0.39769 -0.26146 -0.40185 -0.26432 -0.40486 C -0.26836 -0.4088 -0.27916 -0.41088 -0.28203 -0.41181 C -0.28476 -0.41412 -0.28724 -0.41667 -0.28997 -0.41875 C -0.29192 -0.42037 -0.2944 -0.41968 -0.29596 -0.42222 C -0.29739 -0.425 -0.29674 -0.42963 -0.29791 -0.43287 C -0.29883 -0.43565 -0.30078 -0.43704 -0.30182 -0.43982 C -0.30351 -0.44421 -0.30442 -0.44931 -0.30573 -0.45394 C -0.30963 -0.4882 -0.30898 -0.47454 -0.30573 -0.53102 C -0.3056 -0.53472 -0.30482 -0.53843 -0.30377 -0.54167 C -0.30286 -0.54445 -0.30091 -0.54607 -0.29987 -0.54861 C -0.297 -0.55533 -0.29531 -0.56366 -0.29192 -0.56968 C -0.28997 -0.57315 -0.28815 -0.57685 -0.28607 -0.58009 C -0.28281 -0.58519 -0.27916 -0.58889 -0.27617 -0.59421 C -0.27448 -0.59722 -0.27383 -0.60162 -0.27226 -0.60486 C -0.26914 -0.61088 -0.26562 -0.61644 -0.26237 -0.62222 L -0.25638 -0.63287 C -0.25377 -0.6375 -0.25169 -0.64329 -0.24857 -0.64676 C -0.24661 -0.64931 -0.24427 -0.65093 -0.24258 -0.65394 C -0.24205 -0.65486 -0.23359 -0.67477 -0.23268 -0.67847 C -0.23112 -0.68519 -0.23047 -0.69283 -0.22877 -0.69954 C -0.22643 -0.70903 -0.22083 -0.71713 -0.21692 -0.72408 C -0.21224 -0.75718 -0.21549 -0.74352 -0.20911 -0.7662 C -0.20976 -0.7919 -0.20937 -0.81783 -0.21107 -0.84329 C -0.21133 -0.84745 -0.21341 -0.8507 -0.21497 -0.85394 C -0.21875 -0.86134 -0.22682 -0.875 -0.22682 -0.875 C -0.23008 -0.89769 -0.22682 -0.8831 -0.23672 -0.90648 C -0.23815 -0.90995 -0.23893 -0.91412 -0.24062 -0.91713 C -0.24297 -0.9213 -0.24609 -0.92384 -0.24857 -0.92755 C -0.25065 -0.93079 -0.25208 -0.93542 -0.25442 -0.9382 C -0.25625 -0.94005 -0.25846 -0.94005 -0.26041 -0.94167 C -0.26575 -0.9456 -0.27239 -0.9537 -0.27812 -0.95556 C -0.28463 -0.95787 -0.29127 -0.95787 -0.29791 -0.95926 L -0.40052 -0.95208 C -0.40495 -0.95162 -0.41276 -0.94607 -0.41627 -0.94167 C -0.41862 -0.93866 -0.41979 -0.93357 -0.42226 -0.93102 C -0.42461 -0.9287 -0.42747 -0.9287 -0.43008 -0.92755 C -0.45065 -0.90324 -0.41992 -0.94213 -0.43997 -0.90648 C -0.44336 -0.90046 -0.44844 -0.89838 -0.45182 -0.89259 L -0.46367 -0.87153 L -0.46758 -0.86435 C -0.47018 -0.85278 -0.47122 -0.83935 -0.47552 -0.8294 C -0.47747 -0.82454 -0.47969 -0.82037 -0.48138 -0.81528 C -0.48294 -0.81088 -0.48385 -0.80579 -0.48541 -0.80116 C -0.48659 -0.79769 -0.48802 -0.79421 -0.48932 -0.79074 C -0.49219 -0.77546 -0.49648 -0.74954 -0.50117 -0.73449 C -0.50208 -0.73171 -0.50377 -0.72986 -0.50508 -0.72755 C -0.50703 -0.7206 -0.50872 -0.7132 -0.51107 -0.70648 C -0.51406 -0.69792 -0.51836 -0.69097 -0.52096 -0.68195 C -0.52239 -0.67662 -0.52187 -0.67014 -0.52291 -0.66435 C -0.52552 -0.65046 -0.52721 -0.64977 -0.53268 -0.63982 C -0.53411 -0.63287 -0.53463 -0.62523 -0.53672 -0.61875 C -0.53867 -0.6125 -0.54778 -0.60139 -0.55052 -0.59769 C -0.55117 -0.59306 -0.55117 -0.58796 -0.55247 -0.5838 C -0.5539 -0.5794 -0.55664 -0.57685 -0.55846 -0.57315 C -0.56054 -0.56875 -0.56198 -0.5632 -0.56432 -0.55926 C -0.57057 -0.54792 -0.5737 -0.5463 -0.58008 -0.5382 C -0.58789 -0.52824 -0.58893 -0.525 -0.59791 -0.51713 C -0.61419 -0.50255 -0.60169 -0.51574 -0.61367 -0.50648 C -0.6164 -0.5044 -0.61875 -0.50139 -0.62161 -0.49954 C -0.62409 -0.49792 -0.62682 -0.49722 -0.62942 -0.49607 C -0.63151 -0.49491 -0.63346 -0.49375 -0.63541 -0.49259 L -0.71627 -0.49607 C -0.72161 -0.4963 -0.72695 -0.49699 -0.73203 -0.49954 C -0.73437 -0.5007 -0.7358 -0.50509 -0.73802 -0.50648 C -0.75729 -0.51991 -0.76094 -0.52107 -0.77552 -0.52755 C -0.77617 -0.53102 -0.77578 -0.53588 -0.77747 -0.5382 C -0.78086 -0.54236 -0.78932 -0.54514 -0.78932 -0.54514 C -0.80299 -0.56343 -0.79205 -0.54676 -0.80312 -0.56968 C -0.81028 -0.58449 -0.81172 -0.58033 -0.81888 -0.60116 C -0.82161 -0.6088 -0.82265 -0.61783 -0.82487 -0.62593 C -0.83776 -0.67176 -0.82461 -0.61574 -0.83476 -0.66088 C -0.83541 -0.66898 -0.8358 -0.67732 -0.83672 -0.68542 C -0.83776 -0.69491 -0.84062 -0.71366 -0.84062 -0.71366 C -0.84518 -0.77732 -0.84505 -0.76551 -0.84062 -0.87153 C -0.84049 -0.8757 -0.83776 -0.87824 -0.83672 -0.88195 C -0.8345 -0.88982 -0.83268 -0.89815 -0.83073 -0.90648 C -0.82669 -0.92454 -0.83125 -0.91505 -0.82096 -0.9382 C -0.81862 -0.94329 -0.81562 -0.94745 -0.81302 -0.95208 L -0.80703 -0.96273 C -0.80508 -0.9662 -0.80351 -0.9706 -0.80117 -0.97315 C -0.79791 -0.97662 -0.79479 -0.98056 -0.79127 -0.9838 C -0.78945 -0.98542 -0.78724 -0.98565 -0.78541 -0.98727 C -0.7819 -0.99028 -0.7789 -0.99468 -0.77552 -0.99769 C -0.7737 -0.99931 -0.77161 -1.00023 -0.76953 -1.00116 C -0.76432 -1.0037 -0.75377 -1.00833 -0.75377 -1.00833 C -0.74596 -1.01759 -0.73685 -1.02894 -0.72812 -1.03287 L -0.72018 -1.03634 C -0.70325 -1.05903 -0.72265 -1.03449 -0.70052 -1.05741 C -0.68242 -1.07616 -0.69518 -1.06759 -0.68268 -1.075 C -0.66523 -1.10625 -0.69153 -1.06111 -0.66692 -1.09607 C -0.66328 -1.10116 -0.66041 -1.10764 -0.65703 -1.11343 C -0.65508 -1.11713 -0.65286 -1.12014 -0.65117 -1.12408 C -0.64857 -1.12986 -0.64648 -1.13681 -0.64323 -1.14167 C -0.64166 -1.14398 -0.63932 -1.14398 -0.63737 -1.14514 C -0.62773 -1.17083 -0.64049 -1.14051 -0.62552 -1.16273 C -0.6237 -1.16528 -0.62317 -1.17014 -0.62161 -1.17315 C -0.61549 -1.18403 -0.61627 -1.1757 -0.61172 -1.18727 C -0.60807 -1.1963 -0.60182 -1.21528 -0.60182 -1.21528 C -0.59622 -1.25486 -0.59726 -1.2419 -0.60182 -1.3169 C -0.60208 -1.32107 -0.60442 -1.32384 -0.60573 -1.32732 C -0.60976 -1.3625 -0.60416 -1.33009 -0.61367 -1.35533 C -0.62539 -1.38658 -0.6138 -1.3662 -0.62552 -1.39398 C -0.62721 -1.39792 -0.62942 -1.40093 -0.63138 -1.40463 C -0.63203 -1.4081 -0.63216 -1.41204 -0.63346 -1.41505 C -0.63685 -1.42292 -0.64192 -1.42824 -0.64518 -1.43611 C -0.64726 -1.44074 -0.6487 -1.4463 -0.65117 -1.45023 C -0.65273 -1.45255 -0.65508 -1.45255 -0.65703 -1.4537 C -0.65846 -1.45602 -0.65963 -1.45857 -0.66107 -1.46065 C -0.66653 -1.46852 -0.66979 -1.47014 -0.67682 -1.47477 C -0.68906 -1.48264 -0.68685 -1.48102 -0.69857 -1.48519 C -0.74245 -1.52431 -0.67656 -1.46852 -0.72422 -1.49931 C -0.72734 -1.50139 -0.7289 -1.50787 -0.73203 -1.50972 C -0.73711 -1.51273 -0.74271 -1.51181 -0.74791 -1.51343 C -0.75052 -1.51412 -0.75312 -1.51597 -0.75573 -1.5169 C -0.77083 -1.52222 -0.76367 -1.51829 -0.77747 -1.52384 C -0.78281 -1.52593 -0.78815 -1.52801 -0.79323 -1.53079 C -0.79661 -1.53264 -0.79974 -1.53611 -0.80312 -1.53796 C -0.80703 -1.53982 -0.81107 -1.54005 -0.81497 -1.54144 C -0.83489 -1.54792 -0.81393 -1.54236 -0.84062 -1.54838 C -0.84726 -1.55232 -0.847 -1.55255 -0.85442 -1.55533 C -0.86875 -1.56111 -0.85963 -1.55625 -0.87018 -1.5625 C -0.8776 -1.5757 -0.87161 -1.56783 -0.88789 -1.57292 C -0.89453 -1.575 -0.90768 -1.58009 -0.90768 -1.58009 " pathEditMode="relative" ptsTypes="AAAAAAAAAAAAAAAAAAAAAAAAAAAAAAAAAAAAAAAAAAAAAAAAAAAAAAAAAAAAAAAAAAAAAAAAAAAAAAAAAAAAAAAAAAAAAAAAAAAAAAAAAAAAAAAAAAAAAAAAAAAAAAAAAAAAAAAAAAAAAAAAAAAAAAAAAAAAAAAA">
                                      <p:cBhvr>
                                        <p:cTn id="1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거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미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DAF7679-EEC1-49AA-9248-148A2DDFB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133" y="610117"/>
            <a:ext cx="2389733" cy="228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61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AAAE30-8954-47C5-8689-6443031C6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309" y="0"/>
            <a:ext cx="4492440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D7367F31-47BB-4861-ACFE-840E1F3BD39A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7D907D1-4BF3-47CC-B5F5-8D06EC3C8CF3}"/>
              </a:ext>
            </a:extLst>
          </p:cNvPr>
          <p:cNvSpPr/>
          <p:nvPr/>
        </p:nvSpPr>
        <p:spPr>
          <a:xfrm>
            <a:off x="4628892" y="27896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거</a:t>
            </a:r>
            <a:endParaRPr lang="en-US" sz="5400" dirty="0"/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454F8BF1-1244-4717-B277-E15B5AEEA8F1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8" name="Speech Bubble: Rectangle with Corners Rounded 47">
            <a:extLst>
              <a:ext uri="{FF2B5EF4-FFF2-40B4-BE49-F238E27FC236}">
                <a16:creationId xmlns:a16="http://schemas.microsoft.com/office/drawing/2014/main" id="{6055D43B-33E3-4B0E-8151-FA6C180B52BC}"/>
              </a:ext>
            </a:extLst>
          </p:cNvPr>
          <p:cNvSpPr/>
          <p:nvPr/>
        </p:nvSpPr>
        <p:spPr>
          <a:xfrm>
            <a:off x="369126" y="49454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8E88C54-DC13-4C19-B2A9-DBD0E4211086}"/>
              </a:ext>
            </a:extLst>
          </p:cNvPr>
          <p:cNvSpPr/>
          <p:nvPr/>
        </p:nvSpPr>
        <p:spPr>
          <a:xfrm>
            <a:off x="4178160" y="17318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D5B5A58-E981-4041-AE41-7CAB049D9101}"/>
              </a:ext>
            </a:extLst>
          </p:cNvPr>
          <p:cNvSpPr/>
          <p:nvPr/>
        </p:nvSpPr>
        <p:spPr>
          <a:xfrm>
            <a:off x="4007643" y="48308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0EA17CD-A289-43AB-B1D2-38EE427B98B7}"/>
              </a:ext>
            </a:extLst>
          </p:cNvPr>
          <p:cNvSpPr/>
          <p:nvPr/>
        </p:nvSpPr>
        <p:spPr>
          <a:xfrm>
            <a:off x="5158661" y="17318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ㅓ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6A11BE1-C67D-4839-9F3E-0C946F3165CD}"/>
              </a:ext>
            </a:extLst>
          </p:cNvPr>
          <p:cNvSpPr/>
          <p:nvPr/>
        </p:nvSpPr>
        <p:spPr>
          <a:xfrm>
            <a:off x="6075996" y="17318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0486595-E16B-476C-94E8-E6EAB7584287}"/>
              </a:ext>
            </a:extLst>
          </p:cNvPr>
          <p:cNvSpPr/>
          <p:nvPr/>
        </p:nvSpPr>
        <p:spPr>
          <a:xfrm>
            <a:off x="7111286" y="173189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ㅣ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88B210-D35D-4A7B-9F83-E0A462661A8D}"/>
              </a:ext>
            </a:extLst>
          </p:cNvPr>
          <p:cNvSpPr/>
          <p:nvPr/>
        </p:nvSpPr>
        <p:spPr>
          <a:xfrm>
            <a:off x="6581517" y="27896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미</a:t>
            </a:r>
            <a:endParaRPr lang="en-US" sz="54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B4D139A-5D37-49B4-B55D-783569104F20}"/>
              </a:ext>
            </a:extLst>
          </p:cNvPr>
          <p:cNvSpPr/>
          <p:nvPr/>
        </p:nvSpPr>
        <p:spPr>
          <a:xfrm>
            <a:off x="4445454" y="48308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EB0F87A-FEB5-4C36-A74F-326E4CCB03ED}"/>
              </a:ext>
            </a:extLst>
          </p:cNvPr>
          <p:cNvSpPr/>
          <p:nvPr/>
        </p:nvSpPr>
        <p:spPr>
          <a:xfrm>
            <a:off x="4936741" y="48308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01D46A4-EB93-4712-B4BB-F2201F1D0181}"/>
              </a:ext>
            </a:extLst>
          </p:cNvPr>
          <p:cNvSpPr/>
          <p:nvPr/>
        </p:nvSpPr>
        <p:spPr>
          <a:xfrm>
            <a:off x="5832421" y="48308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E55DA79-782D-4FF5-8295-6E951C4B8E9D}"/>
              </a:ext>
            </a:extLst>
          </p:cNvPr>
          <p:cNvSpPr/>
          <p:nvPr/>
        </p:nvSpPr>
        <p:spPr>
          <a:xfrm>
            <a:off x="6332074" y="48308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FBE277-A208-4DDA-9ECC-768204C181C1}"/>
              </a:ext>
            </a:extLst>
          </p:cNvPr>
          <p:cNvSpPr/>
          <p:nvPr/>
        </p:nvSpPr>
        <p:spPr>
          <a:xfrm>
            <a:off x="6797067" y="48308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E062E082-FD4B-49A1-8695-2FFBB72F8AB0}"/>
              </a:ext>
            </a:extLst>
          </p:cNvPr>
          <p:cNvSpPr/>
          <p:nvPr/>
        </p:nvSpPr>
        <p:spPr>
          <a:xfrm>
            <a:off x="7296720" y="48308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58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/>
      <p:bldP spid="47" grpId="0" animBg="1"/>
      <p:bldP spid="48" grpId="0" animBg="1"/>
      <p:bldP spid="49" grpId="0"/>
      <p:bldP spid="50" grpId="0" animBg="1"/>
      <p:bldP spid="51" grpId="0"/>
      <p:bldP spid="52" grpId="0"/>
      <p:bldP spid="53" grpId="0"/>
      <p:bldP spid="54" grpId="0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모서리가 둥근 직사각형 5">
            <a:extLst>
              <a:ext uri="{FF2B5EF4-FFF2-40B4-BE49-F238E27FC236}">
                <a16:creationId xmlns:a16="http://schemas.microsoft.com/office/drawing/2014/main" id="{2A1DB637-8792-433A-9500-587A1E201170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sp>
        <p:nvSpPr>
          <p:cNvPr id="10" name="모서리가 둥근 직사각형 7">
            <a:extLst>
              <a:ext uri="{FF2B5EF4-FFF2-40B4-BE49-F238E27FC236}">
                <a16:creationId xmlns:a16="http://schemas.microsoft.com/office/drawing/2014/main" id="{69DF4669-A00D-4747-A427-DAB1D8FBBA32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미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7F417240-F9AC-4DD3-B3C9-E9A551F89784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루</a:t>
            </a:r>
          </a:p>
        </p:txBody>
      </p:sp>
      <p:pic>
        <p:nvPicPr>
          <p:cNvPr id="3" name="Picture 2" descr="A black bird standing in front of a body of water&#10;&#10;Description automatically generated">
            <a:extLst>
              <a:ext uri="{FF2B5EF4-FFF2-40B4-BE49-F238E27FC236}">
                <a16:creationId xmlns:a16="http://schemas.microsoft.com/office/drawing/2014/main" id="{6EB67932-E62C-4A57-B0AB-F70C00436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668" y="458117"/>
            <a:ext cx="3881609" cy="2911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0">
              <a:srgbClr val="F5B399"/>
            </a:gs>
            <a:gs pos="0">
              <a:schemeClr val="bg1"/>
            </a:gs>
            <a:gs pos="85000">
              <a:srgbClr val="F3A281"/>
            </a:gs>
            <a:gs pos="100000">
              <a:srgbClr val="F5B3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2BE3FF-311B-492F-AC45-90DA6C2CE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954" y="0"/>
            <a:ext cx="4544091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2B19F686-A315-4726-822F-437FAFD08109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AC7F62-D37F-4931-BB44-79A7E2B05875}"/>
              </a:ext>
            </a:extLst>
          </p:cNvPr>
          <p:cNvSpPr/>
          <p:nvPr/>
        </p:nvSpPr>
        <p:spPr>
          <a:xfrm>
            <a:off x="4354999" y="282051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33" name="Speech Bubble: Rectangle with Corners Rounded 32">
            <a:extLst>
              <a:ext uri="{FF2B5EF4-FFF2-40B4-BE49-F238E27FC236}">
                <a16:creationId xmlns:a16="http://schemas.microsoft.com/office/drawing/2014/main" id="{7E2DFE11-A657-4DAA-8622-E98BCEB45571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869022F7-8E72-4552-BDAF-E6AFA5DA450A}"/>
              </a:ext>
            </a:extLst>
          </p:cNvPr>
          <p:cNvSpPr/>
          <p:nvPr/>
        </p:nvSpPr>
        <p:spPr>
          <a:xfrm>
            <a:off x="369126" y="49454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82E55E-4CFA-4369-8B7E-D11E6DE05543}"/>
              </a:ext>
            </a:extLst>
          </p:cNvPr>
          <p:cNvSpPr/>
          <p:nvPr/>
        </p:nvSpPr>
        <p:spPr>
          <a:xfrm>
            <a:off x="4178161" y="1731891"/>
            <a:ext cx="450732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3453270-821E-45E9-9EE4-71DAA00A2E77}"/>
              </a:ext>
            </a:extLst>
          </p:cNvPr>
          <p:cNvSpPr/>
          <p:nvPr/>
        </p:nvSpPr>
        <p:spPr>
          <a:xfrm>
            <a:off x="4040780" y="4827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86E3112-2D93-459D-999B-FD78787A0091}"/>
              </a:ext>
            </a:extLst>
          </p:cNvPr>
          <p:cNvSpPr/>
          <p:nvPr/>
        </p:nvSpPr>
        <p:spPr>
          <a:xfrm>
            <a:off x="4870983" y="1731891"/>
            <a:ext cx="450732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ㅜ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D661A84-3251-4615-806C-159F02C383D1}"/>
              </a:ext>
            </a:extLst>
          </p:cNvPr>
          <p:cNvSpPr/>
          <p:nvPr/>
        </p:nvSpPr>
        <p:spPr>
          <a:xfrm>
            <a:off x="5563805" y="1731891"/>
            <a:ext cx="450732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ㄹ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47D4931-09AA-4D77-A758-6E86C51BE518}"/>
              </a:ext>
            </a:extLst>
          </p:cNvPr>
          <p:cNvSpPr/>
          <p:nvPr/>
        </p:nvSpPr>
        <p:spPr>
          <a:xfrm>
            <a:off x="6177465" y="1731891"/>
            <a:ext cx="450732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ㅜ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4744BBA-0B88-4C9A-8519-56A07DD1B7F6}"/>
              </a:ext>
            </a:extLst>
          </p:cNvPr>
          <p:cNvSpPr/>
          <p:nvPr/>
        </p:nvSpPr>
        <p:spPr>
          <a:xfrm>
            <a:off x="6870287" y="1731891"/>
            <a:ext cx="450732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ㅁ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42E843B-6920-4901-B14A-F03615B2D1DE}"/>
              </a:ext>
            </a:extLst>
          </p:cNvPr>
          <p:cNvSpPr/>
          <p:nvPr/>
        </p:nvSpPr>
        <p:spPr>
          <a:xfrm>
            <a:off x="7563109" y="1731891"/>
            <a:ext cx="450732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ㅣ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BFFE4DA-D5A2-4F8A-B0FC-E7035134A232}"/>
              </a:ext>
            </a:extLst>
          </p:cNvPr>
          <p:cNvSpPr/>
          <p:nvPr/>
        </p:nvSpPr>
        <p:spPr>
          <a:xfrm>
            <a:off x="5644033" y="282051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루</a:t>
            </a:r>
            <a:endParaRPr lang="en-US" sz="5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E5FCAB7-0090-42A5-A196-04A06593D2C7}"/>
              </a:ext>
            </a:extLst>
          </p:cNvPr>
          <p:cNvSpPr/>
          <p:nvPr/>
        </p:nvSpPr>
        <p:spPr>
          <a:xfrm>
            <a:off x="7095653" y="282051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미</a:t>
            </a:r>
            <a:endParaRPr lang="en-US" sz="540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04F802C-C18C-4C72-BB32-844C47D97C65}"/>
              </a:ext>
            </a:extLst>
          </p:cNvPr>
          <p:cNvSpPr/>
          <p:nvPr/>
        </p:nvSpPr>
        <p:spPr>
          <a:xfrm>
            <a:off x="4571824" y="4827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62C74A7-423D-4A19-9048-0DA44BB55DD6}"/>
              </a:ext>
            </a:extLst>
          </p:cNvPr>
          <p:cNvSpPr/>
          <p:nvPr/>
        </p:nvSpPr>
        <p:spPr>
          <a:xfrm>
            <a:off x="4953671" y="4827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C2D4FC3-D2D7-467D-A8B0-40247F0BF662}"/>
              </a:ext>
            </a:extLst>
          </p:cNvPr>
          <p:cNvSpPr/>
          <p:nvPr/>
        </p:nvSpPr>
        <p:spPr>
          <a:xfrm>
            <a:off x="5386100" y="4827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43FDF32-DF0C-46DE-8D1F-3ADB07E7ADE4}"/>
              </a:ext>
            </a:extLst>
          </p:cNvPr>
          <p:cNvSpPr/>
          <p:nvPr/>
        </p:nvSpPr>
        <p:spPr>
          <a:xfrm>
            <a:off x="7022498" y="4827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F475BD5-AAE8-42B5-86AA-EC0AE174E374}"/>
              </a:ext>
            </a:extLst>
          </p:cNvPr>
          <p:cNvSpPr/>
          <p:nvPr/>
        </p:nvSpPr>
        <p:spPr>
          <a:xfrm>
            <a:off x="7474256" y="48276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95E53C-93B1-4AD4-8A0F-EEFCABAAB5C8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 화면 클릭</a:t>
            </a:r>
            <a:r>
              <a:rPr lang="en-US" altLang="ko-KR" dirty="0"/>
              <a:t>)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D2974437-6A6F-410B-B30C-4A27E182B47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24706269"/>
                  </p:ext>
                </p:extLst>
              </p:nvPr>
            </p:nvGraphicFramePr>
            <p:xfrm>
              <a:off x="8724045" y="4281185"/>
              <a:ext cx="3048000" cy="1714500"/>
            </p:xfrm>
            <a:graphic>
              <a:graphicData uri="http://schemas.microsoft.com/office/powerpoint/2016/slidezoom">
                <pslz:sldZm>
                  <pslz:sldZmObj sldId="702" cId="1517487595">
                    <pslz:zmPr id="{32BE033E-C4AF-47DE-B362-9C9F2745A8E8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D2974437-6A6F-410B-B30C-4A27E182B47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24045" y="4281185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0923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2" grpId="0"/>
      <p:bldP spid="33" grpId="0" animBg="1"/>
      <p:bldP spid="34" grpId="0" animBg="1"/>
      <p:bldP spid="35" grpId="0"/>
      <p:bldP spid="36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 animBg="1"/>
      <p:bldP spid="45" grpId="0" animBg="1"/>
      <p:bldP spid="48" grpId="0" animBg="1"/>
      <p:bldP spid="49" grpId="0" animBg="1"/>
      <p:bldP spid="52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ㄴ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ㅏ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D14293-38C7-4D06-BBED-BA6BB8A567E3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517487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36108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Pngfuel.com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PPT </a:t>
            </a:r>
            <a:r>
              <a:rPr lang="ko-KR" altLang="en-US" sz="3200" dirty="0"/>
              <a:t>도움</a:t>
            </a:r>
            <a:endParaRPr lang="en-US" sz="32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6743D6-2F10-4182-9335-ACA3BBF9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475" y="4495326"/>
            <a:ext cx="9829801" cy="132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ㅁ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글자를 배워요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714724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ㅁ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</a:t>
            </a:r>
            <a:r>
              <a:rPr lang="ko-KR" altLang="en-US" sz="3600" b="1">
                <a:solidFill>
                  <a:srgbClr val="7030A0"/>
                </a:solidFill>
              </a:rPr>
              <a:t>들어간 글자를 배워요</a:t>
            </a:r>
            <a:r>
              <a:rPr lang="en-US" altLang="ko-KR" sz="3600" b="1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19039-5E5D-4348-84FE-26329D6B1130}"/>
              </a:ext>
            </a:extLst>
          </p:cNvPr>
          <p:cNvSpPr txBox="1"/>
          <p:nvPr/>
        </p:nvSpPr>
        <p:spPr>
          <a:xfrm>
            <a:off x="8791074" y="25185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5050"/>
                </a:solidFill>
              </a:rPr>
              <a:t>Ctrl+click</a:t>
            </a:r>
            <a:endParaRPr lang="en-US" sz="4000" b="1" dirty="0">
              <a:solidFill>
                <a:srgbClr val="FF5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F3880-F04F-4F65-946A-484363F7943F}"/>
              </a:ext>
            </a:extLst>
          </p:cNvPr>
          <p:cNvSpPr txBox="1"/>
          <p:nvPr/>
        </p:nvSpPr>
        <p:spPr>
          <a:xfrm>
            <a:off x="8791074" y="3086968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5050"/>
                </a:solidFill>
              </a:rPr>
              <a:t>Ctrl+click</a:t>
            </a:r>
            <a:endParaRPr lang="en-US" sz="4000" b="1" dirty="0">
              <a:solidFill>
                <a:srgbClr val="FF5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BB8F3D-8C2C-424A-9DCE-F48358FA718D}"/>
              </a:ext>
            </a:extLst>
          </p:cNvPr>
          <p:cNvSpPr/>
          <p:nvPr/>
        </p:nvSpPr>
        <p:spPr>
          <a:xfrm>
            <a:off x="802105" y="4422610"/>
            <a:ext cx="112233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https://quizizz.com/admin/quiz/5ebc708a4fc4df001f5c4a59/unit-%EC%9E%90%EC%9D%8C-%E3%85%81-%EC%9D%B4-%EB%93%A4%EC%96%B4%EA%B0%84-%EA%B8%80%EC%9E%90%EB%A5%BC-%EB%B0%B0%EC%9B%8C%EC%9A%94</a:t>
            </a:r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1D85B7-98DC-4EF5-9290-98D8FF303334}"/>
              </a:ext>
            </a:extLst>
          </p:cNvPr>
          <p:cNvSpPr/>
          <p:nvPr/>
        </p:nvSpPr>
        <p:spPr>
          <a:xfrm>
            <a:off x="802105" y="1535131"/>
            <a:ext cx="112233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https://quizlet.com/507884688/unit-6_%EC%9E%90%EC%9D%8C-%E3%85%81%EC%9D%B4-%EB%93%A4%EC%96%B4%EA%B0%84-%EA%B8%80%EC%9E%90%EB%A5%BC-%EB%B0%B0%EC%9B%8C%EC%9A%94-flash-cards/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561EC0-A390-4F1F-B8C0-805856765CB2}"/>
              </a:ext>
            </a:extLst>
          </p:cNvPr>
          <p:cNvGrpSpPr/>
          <p:nvPr/>
        </p:nvGrpSpPr>
        <p:grpSpPr>
          <a:xfrm>
            <a:off x="8039999" y="439200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2" descr="Golden Gate Bridge Clip art - Golden Arch Cliparts png download - 615*598 - Free Transparent Golden Gate Bridge png Download.">
              <a:extLst>
                <a:ext uri="{FF2B5EF4-FFF2-40B4-BE49-F238E27FC236}">
                  <a16:creationId xmlns:a16="http://schemas.microsoft.com/office/drawing/2014/main" id="{849F14A6-C70A-4334-987E-F25F7A392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1629" y="652671"/>
              <a:ext cx="1249783" cy="1215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B887E1-006C-4198-913F-31DFC0770774}"/>
              </a:ext>
            </a:extLst>
          </p:cNvPr>
          <p:cNvGrpSpPr/>
          <p:nvPr/>
        </p:nvGrpSpPr>
        <p:grpSpPr>
          <a:xfrm>
            <a:off x="9712053" y="1428568"/>
            <a:ext cx="1444901" cy="1435535"/>
            <a:chOff x="8472472" y="2535183"/>
            <a:chExt cx="1444901" cy="1435535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5" name="Picture 4" descr="Iron Clipart">
              <a:extLst>
                <a:ext uri="{FF2B5EF4-FFF2-40B4-BE49-F238E27FC236}">
                  <a16:creationId xmlns:a16="http://schemas.microsoft.com/office/drawing/2014/main" id="{CB473D6D-D2DF-4BE0-839E-9DD0D93F9F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0687" y="2535183"/>
              <a:ext cx="776999" cy="1368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3B0677E-971E-49E8-814E-9CF0603BDF56}"/>
              </a:ext>
            </a:extLst>
          </p:cNvPr>
          <p:cNvGrpSpPr/>
          <p:nvPr/>
        </p:nvGrpSpPr>
        <p:grpSpPr>
          <a:xfrm>
            <a:off x="8945213" y="2979972"/>
            <a:ext cx="1444901" cy="1203625"/>
            <a:chOff x="11191656" y="3382475"/>
            <a:chExt cx="1444901" cy="1203625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11191656" y="3382475"/>
              <a:ext cx="1444901" cy="1203625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3C0415-D001-4FAC-9430-858F4952C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74126" y="3577163"/>
              <a:ext cx="1188534" cy="9908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74D3A5A-5140-41B3-B8E8-33415B47FF51}"/>
              </a:ext>
            </a:extLst>
          </p:cNvPr>
          <p:cNvGrpSpPr/>
          <p:nvPr/>
        </p:nvGrpSpPr>
        <p:grpSpPr>
          <a:xfrm>
            <a:off x="8261629" y="4545552"/>
            <a:ext cx="1542041" cy="1229289"/>
            <a:chOff x="8740392" y="4380292"/>
            <a:chExt cx="1542041" cy="12292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6" name="Picture 65" descr="A picture containing green, table&#10;&#10;Description automatically generated">
              <a:extLst>
                <a:ext uri="{FF2B5EF4-FFF2-40B4-BE49-F238E27FC236}">
                  <a16:creationId xmlns:a16="http://schemas.microsoft.com/office/drawing/2014/main" id="{5087539C-443E-4359-9AED-EE2228866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32" b="12142"/>
            <a:stretch/>
          </p:blipFill>
          <p:spPr>
            <a:xfrm>
              <a:off x="8924977" y="4544080"/>
              <a:ext cx="1261588" cy="942731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FFB599-4FD1-4573-A980-D707419074E2}"/>
              </a:ext>
            </a:extLst>
          </p:cNvPr>
          <p:cNvGrpSpPr/>
          <p:nvPr/>
        </p:nvGrpSpPr>
        <p:grpSpPr>
          <a:xfrm>
            <a:off x="2177799" y="4824130"/>
            <a:ext cx="1504302" cy="1192668"/>
            <a:chOff x="2431603" y="4433312"/>
            <a:chExt cx="1368792" cy="1192668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431603" y="4433312"/>
              <a:ext cx="1368792" cy="1192668"/>
            </a:xfrm>
            <a:prstGeom prst="wedgeRoundRectCallout">
              <a:avLst>
                <a:gd name="adj1" fmla="val 77758"/>
                <a:gd name="adj2" fmla="val -2232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7" name="Picture 66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66CF155-6A23-41C8-8856-6A25B4610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073" y="4601274"/>
              <a:ext cx="948010" cy="848469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58E66A-D07F-46E9-BEB3-9936E987F694}"/>
              </a:ext>
            </a:extLst>
          </p:cNvPr>
          <p:cNvGrpSpPr/>
          <p:nvPr/>
        </p:nvGrpSpPr>
        <p:grpSpPr>
          <a:xfrm>
            <a:off x="825422" y="3600751"/>
            <a:ext cx="1368792" cy="1192668"/>
            <a:chOff x="24279" y="3516144"/>
            <a:chExt cx="1368792" cy="1192668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24279" y="3516144"/>
              <a:ext cx="1368792" cy="1192668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8" name="Picture 2" descr="Child Pray Cartoon">
              <a:extLst>
                <a:ext uri="{FF2B5EF4-FFF2-40B4-BE49-F238E27FC236}">
                  <a16:creationId xmlns:a16="http://schemas.microsoft.com/office/drawing/2014/main" id="{FF858C71-E6C7-4645-9E12-9076FBD27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734" y="3622050"/>
              <a:ext cx="1050053" cy="1050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1C3B7C-2510-4DDF-932D-D74530B7051C}"/>
              </a:ext>
            </a:extLst>
          </p:cNvPr>
          <p:cNvGrpSpPr/>
          <p:nvPr/>
        </p:nvGrpSpPr>
        <p:grpSpPr>
          <a:xfrm>
            <a:off x="2335869" y="2719253"/>
            <a:ext cx="1619494" cy="1351466"/>
            <a:chOff x="1738477" y="2280426"/>
            <a:chExt cx="1619494" cy="135146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738477" y="2280426"/>
              <a:ext cx="1619494" cy="1351466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9" name="Picture 2" descr="What Are the Different Types of Spicy Tofu Foods?">
              <a:extLst>
                <a:ext uri="{FF2B5EF4-FFF2-40B4-BE49-F238E27FC236}">
                  <a16:creationId xmlns:a16="http://schemas.microsoft.com/office/drawing/2014/main" id="{3CDE64BC-6FCB-46F2-99C5-B2B73BAABF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6" t="7722" r="4295" b="9807"/>
            <a:stretch/>
          </p:blipFill>
          <p:spPr bwMode="auto">
            <a:xfrm>
              <a:off x="1963820" y="2535661"/>
              <a:ext cx="1383762" cy="980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31E42A-F6BD-4621-8497-32E634E521E9}"/>
              </a:ext>
            </a:extLst>
          </p:cNvPr>
          <p:cNvGrpSpPr/>
          <p:nvPr/>
        </p:nvGrpSpPr>
        <p:grpSpPr>
          <a:xfrm>
            <a:off x="330290" y="1687559"/>
            <a:ext cx="1546890" cy="1295838"/>
            <a:chOff x="-71092" y="1283955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-71092" y="1283955"/>
              <a:ext cx="1546890" cy="1295838"/>
            </a:xfrm>
            <a:prstGeom prst="wedgeRoundRectCallout">
              <a:avLst>
                <a:gd name="adj1" fmla="val 121098"/>
                <a:gd name="adj2" fmla="val -2142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0" name="Picture 6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CCC0DA5-C709-49FB-B909-9A74F939B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65" y="1600883"/>
              <a:ext cx="1199490" cy="755679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904312-5C13-4C4C-AA08-BB648F4F60CE}"/>
              </a:ext>
            </a:extLst>
          </p:cNvPr>
          <p:cNvGrpSpPr/>
          <p:nvPr/>
        </p:nvGrpSpPr>
        <p:grpSpPr>
          <a:xfrm>
            <a:off x="1953018" y="538508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1" name="Picture 2" descr="Clip art dvd">
              <a:extLst>
                <a:ext uri="{FF2B5EF4-FFF2-40B4-BE49-F238E27FC236}">
                  <a16:creationId xmlns:a16="http://schemas.microsoft.com/office/drawing/2014/main" id="{FC80248E-CEBD-48C6-AA9E-FC07104C04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1571" y="708904"/>
              <a:ext cx="1036819" cy="1058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" name="Speech Bubble: Rectangle with Corners Rounded 71">
            <a:extLst>
              <a:ext uri="{FF2B5EF4-FFF2-40B4-BE49-F238E27FC236}">
                <a16:creationId xmlns:a16="http://schemas.microsoft.com/office/drawing/2014/main" id="{93CC1E3E-B3CB-4C3D-95F2-407CC684250A}"/>
              </a:ext>
            </a:extLst>
          </p:cNvPr>
          <p:cNvSpPr/>
          <p:nvPr/>
        </p:nvSpPr>
        <p:spPr>
          <a:xfrm>
            <a:off x="8029017" y="432801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3" name="Speech Bubble: Rectangle with Corners Rounded 72">
            <a:extLst>
              <a:ext uri="{FF2B5EF4-FFF2-40B4-BE49-F238E27FC236}">
                <a16:creationId xmlns:a16="http://schemas.microsoft.com/office/drawing/2014/main" id="{5008A400-5A14-45C4-80CC-32E36607A8DF}"/>
              </a:ext>
            </a:extLst>
          </p:cNvPr>
          <p:cNvSpPr/>
          <p:nvPr/>
        </p:nvSpPr>
        <p:spPr>
          <a:xfrm>
            <a:off x="9712053" y="1428632"/>
            <a:ext cx="1440407" cy="1423718"/>
          </a:xfrm>
          <a:prstGeom prst="wedgeRoundRectCallout">
            <a:avLst>
              <a:gd name="adj1" fmla="val -86812"/>
              <a:gd name="adj2" fmla="val 22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FB5B52CF-A890-4173-BB62-4587787807E7}"/>
              </a:ext>
            </a:extLst>
          </p:cNvPr>
          <p:cNvSpPr/>
          <p:nvPr/>
        </p:nvSpPr>
        <p:spPr>
          <a:xfrm>
            <a:off x="8961628" y="2986801"/>
            <a:ext cx="1440407" cy="1203625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더</a:t>
            </a:r>
          </a:p>
        </p:txBody>
      </p:sp>
      <p:sp>
        <p:nvSpPr>
          <p:cNvPr id="75" name="Speech Bubble: Rectangle with Corners Rounded 74">
            <a:extLst>
              <a:ext uri="{FF2B5EF4-FFF2-40B4-BE49-F238E27FC236}">
                <a16:creationId xmlns:a16="http://schemas.microsoft.com/office/drawing/2014/main" id="{294D047A-FE9A-4AAC-8F2F-113D3CE568A2}"/>
              </a:ext>
            </a:extLst>
          </p:cNvPr>
          <p:cNvSpPr/>
          <p:nvPr/>
        </p:nvSpPr>
        <p:spPr>
          <a:xfrm>
            <a:off x="8261913" y="4507461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</a:t>
            </a:r>
          </a:p>
        </p:txBody>
      </p:sp>
      <p:sp>
        <p:nvSpPr>
          <p:cNvPr id="76" name="Speech Bubble: Rectangle with Corners Rounded 75">
            <a:extLst>
              <a:ext uri="{FF2B5EF4-FFF2-40B4-BE49-F238E27FC236}">
                <a16:creationId xmlns:a16="http://schemas.microsoft.com/office/drawing/2014/main" id="{69B2C6F9-C13D-4BB8-8C0D-E56FE4DDDE75}"/>
              </a:ext>
            </a:extLst>
          </p:cNvPr>
          <p:cNvSpPr/>
          <p:nvPr/>
        </p:nvSpPr>
        <p:spPr>
          <a:xfrm>
            <a:off x="2186261" y="4824130"/>
            <a:ext cx="1509033" cy="1192668"/>
          </a:xfrm>
          <a:prstGeom prst="wedgeRoundRectCallout">
            <a:avLst>
              <a:gd name="adj1" fmla="val 75469"/>
              <a:gd name="adj2" fmla="val -250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7" name="Speech Bubble: Rectangle with Corners Rounded 76">
            <a:extLst>
              <a:ext uri="{FF2B5EF4-FFF2-40B4-BE49-F238E27FC236}">
                <a16:creationId xmlns:a16="http://schemas.microsoft.com/office/drawing/2014/main" id="{2A27126C-705E-4781-B3F0-49B77A83A1F4}"/>
              </a:ext>
            </a:extLst>
          </p:cNvPr>
          <p:cNvSpPr/>
          <p:nvPr/>
        </p:nvSpPr>
        <p:spPr>
          <a:xfrm>
            <a:off x="708948" y="3600751"/>
            <a:ext cx="1509033" cy="1192668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8" name="Speech Bubble: Rectangle with Corners Rounded 77">
            <a:extLst>
              <a:ext uri="{FF2B5EF4-FFF2-40B4-BE49-F238E27FC236}">
                <a16:creationId xmlns:a16="http://schemas.microsoft.com/office/drawing/2014/main" id="{C16B6D13-15BE-4719-A1A1-CE4D847856C5}"/>
              </a:ext>
            </a:extLst>
          </p:cNvPr>
          <p:cNvSpPr/>
          <p:nvPr/>
        </p:nvSpPr>
        <p:spPr>
          <a:xfrm>
            <a:off x="2334455" y="2719253"/>
            <a:ext cx="1625611" cy="1351466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79" name="Speech Bubble: Rectangle with Corners Rounded 78">
            <a:extLst>
              <a:ext uri="{FF2B5EF4-FFF2-40B4-BE49-F238E27FC236}">
                <a16:creationId xmlns:a16="http://schemas.microsoft.com/office/drawing/2014/main" id="{5225C2B4-B6A4-445B-860A-3EB238543C4B}"/>
              </a:ext>
            </a:extLst>
          </p:cNvPr>
          <p:cNvSpPr/>
          <p:nvPr/>
        </p:nvSpPr>
        <p:spPr>
          <a:xfrm>
            <a:off x="307874" y="1678650"/>
            <a:ext cx="1561047" cy="1295838"/>
          </a:xfrm>
          <a:prstGeom prst="wedgeRoundRectCallout">
            <a:avLst>
              <a:gd name="adj1" fmla="val 111407"/>
              <a:gd name="adj2" fmla="val -214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80" name="Speech Bubble: Rectangle with Corners Rounded 79">
            <a:extLst>
              <a:ext uri="{FF2B5EF4-FFF2-40B4-BE49-F238E27FC236}">
                <a16:creationId xmlns:a16="http://schemas.microsoft.com/office/drawing/2014/main" id="{4D7A84E3-86C3-4D04-816B-B8C3F7560698}"/>
              </a:ext>
            </a:extLst>
          </p:cNvPr>
          <p:cNvSpPr/>
          <p:nvPr/>
        </p:nvSpPr>
        <p:spPr>
          <a:xfrm>
            <a:off x="1974651" y="525304"/>
            <a:ext cx="1561047" cy="1295838"/>
          </a:xfrm>
          <a:prstGeom prst="wedgeRoundRectCallout">
            <a:avLst>
              <a:gd name="adj1" fmla="val 79550"/>
              <a:gd name="adj2" fmla="val 828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디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ㄷ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933022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4000</TotalTime>
  <Words>2734</Words>
  <Application>Microsoft Office PowerPoint</Application>
  <PresentationFormat>Widescreen</PresentationFormat>
  <Paragraphs>1164</Paragraphs>
  <Slides>89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100" baseType="lpstr">
      <vt:lpstr>1HoonDdukbokki R</vt:lpstr>
      <vt:lpstr>KoPubDotum Bold</vt:lpstr>
      <vt:lpstr>맑은 고딕</vt:lpstr>
      <vt:lpstr>NanumBarunGothic</vt:lpstr>
      <vt:lpstr>경기천년제목M Medium</vt:lpstr>
      <vt:lpstr>경기천년제목OTF Medium</vt:lpstr>
      <vt:lpstr>헤움햇살162</vt:lpstr>
      <vt:lpstr>Arial</vt:lpstr>
      <vt:lpstr>Calibri</vt:lpstr>
      <vt:lpstr>Calibri Light</vt:lpstr>
      <vt:lpstr>Office Theme</vt:lpstr>
      <vt:lpstr>    고학년을 위한 한국어 기초    Unit 6 자음 “ㅁ”이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consonant +vowel 1+final consonant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consonant +vowel 1+final consonant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2+final consonant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somee whang</dc:creator>
  <cp:lastModifiedBy>somee whang</cp:lastModifiedBy>
  <cp:revision>86</cp:revision>
  <dcterms:created xsi:type="dcterms:W3CDTF">2020-05-08T06:45:51Z</dcterms:created>
  <dcterms:modified xsi:type="dcterms:W3CDTF">2020-07-07T20:19:10Z</dcterms:modified>
</cp:coreProperties>
</file>